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Lst>
  <p:sldSz cy="10058400" cx="7772400"/>
  <p:notesSz cx="6858000" cy="9144000"/>
  <p:embeddedFontLst>
    <p:embeddedFont>
      <p:font typeface="Montserrat"/>
      <p:regular r:id="rId8"/>
      <p:bold r:id="rId9"/>
      <p:italic r:id="rId10"/>
      <p:boldItalic r:id="rId11"/>
    </p:embeddedFont>
    <p:embeddedFont>
      <p:font typeface="Montserrat Black"/>
      <p:bold r:id="rId12"/>
      <p:boldItalic r:id="rId13"/>
    </p:embeddedFont>
    <p:embeddedFont>
      <p:font typeface="Montserrat Light"/>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 uri="http://customooxmlschemas.google.com/">
      <go:slidesCustomData xmlns:go="http://customooxmlschemas.google.com/" r:id="rId18" roundtripDataSignature="AMtx7mi9GpGFHh1sscHu12gEAq5xdkAGn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Montserrat-boldItalic.fntdata"/><Relationship Id="rId10" Type="http://schemas.openxmlformats.org/officeDocument/2006/relationships/font" Target="fonts/Montserrat-italic.fntdata"/><Relationship Id="rId13" Type="http://schemas.openxmlformats.org/officeDocument/2006/relationships/font" Target="fonts/MontserratBlack-boldItalic.fntdata"/><Relationship Id="rId12" Type="http://schemas.openxmlformats.org/officeDocument/2006/relationships/font" Target="fonts/MontserratBlack-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Montserrat-bold.fntdata"/><Relationship Id="rId15" Type="http://schemas.openxmlformats.org/officeDocument/2006/relationships/font" Target="fonts/MontserratLight-bold.fntdata"/><Relationship Id="rId14" Type="http://schemas.openxmlformats.org/officeDocument/2006/relationships/font" Target="fonts/MontserratLight-regular.fntdata"/><Relationship Id="rId17" Type="http://schemas.openxmlformats.org/officeDocument/2006/relationships/font" Target="fonts/MontserratLight-boldItalic.fntdata"/><Relationship Id="rId16" Type="http://schemas.openxmlformats.org/officeDocument/2006/relationships/font" Target="fonts/MontserratLight-italic.fntdata"/><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font" Target="fonts/Montserrat-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1pPr>
            <a:lvl2pPr indent="-298450" lvl="1" marL="9144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2pPr>
            <a:lvl3pPr indent="-298450" lvl="2" marL="13716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3pPr>
            <a:lvl4pPr indent="-298450" lvl="3" marL="18288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4pPr>
            <a:lvl5pPr indent="-298450" lvl="4" marL="22860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5pPr>
            <a:lvl6pPr indent="-298450" lvl="5" marL="27432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6pPr>
            <a:lvl7pPr indent="-298450" lvl="6" marL="32004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7pPr>
            <a:lvl8pPr indent="-298450" lvl="7" marL="36576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8pPr>
            <a:lvl9pPr indent="-298450" lvl="8" marL="4114800" marR="0" rtl="0" algn="l">
              <a:lnSpc>
                <a:spcPct val="100000"/>
              </a:lnSpc>
              <a:spcBef>
                <a:spcPts val="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64952" y="1456058"/>
            <a:ext cx="7242600" cy="4014000"/>
          </a:xfrm>
          <a:prstGeom prst="rect">
            <a:avLst/>
          </a:prstGeom>
          <a:noFill/>
          <a:ln>
            <a:noFill/>
          </a:ln>
        </p:spPr>
        <p:txBody>
          <a:bodyPr anchorCtr="0" anchor="b" bIns="91425" lIns="91425" spcFirstLastPara="1" rIns="91425" wrap="square" tIns="91425">
            <a:noAutofit/>
          </a:bodyPr>
          <a:lstStyle>
            <a:lvl1pPr lvl="0" marR="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1pPr>
            <a:lvl2pPr lvl="1" algn="ctr">
              <a:lnSpc>
                <a:spcPct val="100000"/>
              </a:lnSpc>
              <a:spcBef>
                <a:spcPts val="0"/>
              </a:spcBef>
              <a:spcAft>
                <a:spcPts val="0"/>
              </a:spcAft>
              <a:buClr>
                <a:schemeClr val="dk1"/>
              </a:buClr>
              <a:buSzPts val="5200"/>
              <a:buFont typeface="Arial"/>
              <a:buNone/>
              <a:defRPr sz="5200">
                <a:solidFill>
                  <a:schemeClr val="dk1"/>
                </a:solidFill>
              </a:defRPr>
            </a:lvl2pPr>
            <a:lvl3pPr lvl="2" algn="ctr">
              <a:lnSpc>
                <a:spcPct val="100000"/>
              </a:lnSpc>
              <a:spcBef>
                <a:spcPts val="0"/>
              </a:spcBef>
              <a:spcAft>
                <a:spcPts val="0"/>
              </a:spcAft>
              <a:buClr>
                <a:schemeClr val="dk1"/>
              </a:buClr>
              <a:buSzPts val="5200"/>
              <a:buFont typeface="Arial"/>
              <a:buNone/>
              <a:defRPr sz="5200">
                <a:solidFill>
                  <a:schemeClr val="dk1"/>
                </a:solidFill>
              </a:defRPr>
            </a:lvl3pPr>
            <a:lvl4pPr lvl="3" algn="ctr">
              <a:lnSpc>
                <a:spcPct val="100000"/>
              </a:lnSpc>
              <a:spcBef>
                <a:spcPts val="0"/>
              </a:spcBef>
              <a:spcAft>
                <a:spcPts val="0"/>
              </a:spcAft>
              <a:buClr>
                <a:schemeClr val="dk1"/>
              </a:buClr>
              <a:buSzPts val="5200"/>
              <a:buFont typeface="Arial"/>
              <a:buNone/>
              <a:defRPr sz="5200">
                <a:solidFill>
                  <a:schemeClr val="dk1"/>
                </a:solidFill>
              </a:defRPr>
            </a:lvl4pPr>
            <a:lvl5pPr lvl="4" algn="ctr">
              <a:lnSpc>
                <a:spcPct val="100000"/>
              </a:lnSpc>
              <a:spcBef>
                <a:spcPts val="0"/>
              </a:spcBef>
              <a:spcAft>
                <a:spcPts val="0"/>
              </a:spcAft>
              <a:buClr>
                <a:schemeClr val="dk1"/>
              </a:buClr>
              <a:buSzPts val="5200"/>
              <a:buFont typeface="Arial"/>
              <a:buNone/>
              <a:defRPr sz="5200">
                <a:solidFill>
                  <a:schemeClr val="dk1"/>
                </a:solidFill>
              </a:defRPr>
            </a:lvl5pPr>
            <a:lvl6pPr lvl="5" algn="ctr">
              <a:lnSpc>
                <a:spcPct val="100000"/>
              </a:lnSpc>
              <a:spcBef>
                <a:spcPts val="0"/>
              </a:spcBef>
              <a:spcAft>
                <a:spcPts val="0"/>
              </a:spcAft>
              <a:buClr>
                <a:schemeClr val="dk1"/>
              </a:buClr>
              <a:buSzPts val="5200"/>
              <a:buFont typeface="Arial"/>
              <a:buNone/>
              <a:defRPr sz="5200">
                <a:solidFill>
                  <a:schemeClr val="dk1"/>
                </a:solidFill>
              </a:defRPr>
            </a:lvl6pPr>
            <a:lvl7pPr lvl="6" algn="ctr">
              <a:lnSpc>
                <a:spcPct val="100000"/>
              </a:lnSpc>
              <a:spcBef>
                <a:spcPts val="0"/>
              </a:spcBef>
              <a:spcAft>
                <a:spcPts val="0"/>
              </a:spcAft>
              <a:buClr>
                <a:schemeClr val="dk1"/>
              </a:buClr>
              <a:buSzPts val="5200"/>
              <a:buFont typeface="Arial"/>
              <a:buNone/>
              <a:defRPr sz="5200">
                <a:solidFill>
                  <a:schemeClr val="dk1"/>
                </a:solidFill>
              </a:defRPr>
            </a:lvl7pPr>
            <a:lvl8pPr lvl="7" algn="ctr">
              <a:lnSpc>
                <a:spcPct val="100000"/>
              </a:lnSpc>
              <a:spcBef>
                <a:spcPts val="0"/>
              </a:spcBef>
              <a:spcAft>
                <a:spcPts val="0"/>
              </a:spcAft>
              <a:buClr>
                <a:schemeClr val="dk1"/>
              </a:buClr>
              <a:buSzPts val="5200"/>
              <a:buFont typeface="Arial"/>
              <a:buNone/>
              <a:defRPr sz="5200">
                <a:solidFill>
                  <a:schemeClr val="dk1"/>
                </a:solidFill>
              </a:defRPr>
            </a:lvl8pPr>
            <a:lvl9pPr lvl="8" algn="ctr">
              <a:lnSpc>
                <a:spcPct val="100000"/>
              </a:lnSpc>
              <a:spcBef>
                <a:spcPts val="0"/>
              </a:spcBef>
              <a:spcAft>
                <a:spcPts val="0"/>
              </a:spcAft>
              <a:buClr>
                <a:schemeClr val="dk1"/>
              </a:buClr>
              <a:buSzPts val="5200"/>
              <a:buFont typeface="Arial"/>
              <a:buNone/>
              <a:defRPr sz="5200">
                <a:solidFill>
                  <a:schemeClr val="dk1"/>
                </a:solidFill>
              </a:defRPr>
            </a:lvl9pPr>
          </a:lstStyle>
          <a:p/>
        </p:txBody>
      </p:sp>
      <p:sp>
        <p:nvSpPr>
          <p:cNvPr id="11" name="Google Shape;11;p4"/>
          <p:cNvSpPr txBox="1"/>
          <p:nvPr>
            <p:ph idx="1" type="subTitle"/>
          </p:nvPr>
        </p:nvSpPr>
        <p:spPr>
          <a:xfrm>
            <a:off x="264945" y="5542289"/>
            <a:ext cx="7242600" cy="1550100"/>
          </a:xfrm>
          <a:prstGeom prst="rect">
            <a:avLst/>
          </a:prstGeom>
          <a:noFill/>
          <a:ln>
            <a:noFill/>
          </a:ln>
        </p:spPr>
        <p:txBody>
          <a:bodyPr anchorCtr="0" anchor="t" bIns="91425" lIns="91425" spcFirstLastPara="1" rIns="91425" wrap="square" tIns="91425">
            <a:noAutofit/>
          </a:bodyPr>
          <a:lstStyle>
            <a:lvl1pPr lvl="0"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1pPr>
            <a:lvl2pPr lvl="1"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2pPr>
            <a:lvl3pPr lvl="2"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3pPr>
            <a:lvl4pPr lvl="3"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4pPr>
            <a:lvl5pPr lvl="4"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5pPr>
            <a:lvl6pPr lvl="5"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6pPr>
            <a:lvl7pPr lvl="6"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7pPr>
            <a:lvl8pPr lvl="7"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8pPr>
            <a:lvl9pPr lvl="8" marR="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9pPr>
          </a:lstStyle>
          <a:p/>
        </p:txBody>
      </p:sp>
      <p:sp>
        <p:nvSpPr>
          <p:cNvPr id="12" name="Google Shape;12;p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44" name="Shape 44"/>
        <p:cNvGrpSpPr/>
        <p:nvPr/>
      </p:nvGrpSpPr>
      <p:grpSpPr>
        <a:xfrm>
          <a:off x="0" y="0"/>
          <a:ext cx="0" cy="0"/>
          <a:chOff x="0" y="0"/>
          <a:chExt cx="0" cy="0"/>
        </a:xfrm>
      </p:grpSpPr>
      <p:sp>
        <p:nvSpPr>
          <p:cNvPr id="45" name="Google Shape;45;p13"/>
          <p:cNvSpPr txBox="1"/>
          <p:nvPr>
            <p:ph type="title"/>
          </p:nvPr>
        </p:nvSpPr>
        <p:spPr>
          <a:xfrm>
            <a:off x="264945" y="2163089"/>
            <a:ext cx="7242600" cy="3839700"/>
          </a:xfrm>
          <a:prstGeom prst="rect">
            <a:avLst/>
          </a:prstGeom>
          <a:noFill/>
          <a:ln>
            <a:noFill/>
          </a:ln>
        </p:spPr>
        <p:txBody>
          <a:bodyPr anchorCtr="0" anchor="b" bIns="91425" lIns="91425" spcFirstLastPara="1" rIns="91425" wrap="square" tIns="91425">
            <a:noAutofit/>
          </a:bodyPr>
          <a:lstStyle>
            <a:lvl1pPr lvl="0" marR="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1pPr>
            <a:lvl2pPr lvl="1" algn="ctr">
              <a:lnSpc>
                <a:spcPct val="100000"/>
              </a:lnSpc>
              <a:spcBef>
                <a:spcPts val="0"/>
              </a:spcBef>
              <a:spcAft>
                <a:spcPts val="0"/>
              </a:spcAft>
              <a:buClr>
                <a:schemeClr val="dk1"/>
              </a:buClr>
              <a:buSzPts val="12000"/>
              <a:buFont typeface="Arial"/>
              <a:buNone/>
              <a:defRPr sz="12000">
                <a:solidFill>
                  <a:schemeClr val="dk1"/>
                </a:solidFill>
              </a:defRPr>
            </a:lvl2pPr>
            <a:lvl3pPr lvl="2" algn="ctr">
              <a:lnSpc>
                <a:spcPct val="100000"/>
              </a:lnSpc>
              <a:spcBef>
                <a:spcPts val="0"/>
              </a:spcBef>
              <a:spcAft>
                <a:spcPts val="0"/>
              </a:spcAft>
              <a:buClr>
                <a:schemeClr val="dk1"/>
              </a:buClr>
              <a:buSzPts val="12000"/>
              <a:buFont typeface="Arial"/>
              <a:buNone/>
              <a:defRPr sz="12000">
                <a:solidFill>
                  <a:schemeClr val="dk1"/>
                </a:solidFill>
              </a:defRPr>
            </a:lvl3pPr>
            <a:lvl4pPr lvl="3" algn="ctr">
              <a:lnSpc>
                <a:spcPct val="100000"/>
              </a:lnSpc>
              <a:spcBef>
                <a:spcPts val="0"/>
              </a:spcBef>
              <a:spcAft>
                <a:spcPts val="0"/>
              </a:spcAft>
              <a:buClr>
                <a:schemeClr val="dk1"/>
              </a:buClr>
              <a:buSzPts val="12000"/>
              <a:buFont typeface="Arial"/>
              <a:buNone/>
              <a:defRPr sz="12000">
                <a:solidFill>
                  <a:schemeClr val="dk1"/>
                </a:solidFill>
              </a:defRPr>
            </a:lvl4pPr>
            <a:lvl5pPr lvl="4" algn="ctr">
              <a:lnSpc>
                <a:spcPct val="100000"/>
              </a:lnSpc>
              <a:spcBef>
                <a:spcPts val="0"/>
              </a:spcBef>
              <a:spcAft>
                <a:spcPts val="0"/>
              </a:spcAft>
              <a:buClr>
                <a:schemeClr val="dk1"/>
              </a:buClr>
              <a:buSzPts val="12000"/>
              <a:buFont typeface="Arial"/>
              <a:buNone/>
              <a:defRPr sz="12000">
                <a:solidFill>
                  <a:schemeClr val="dk1"/>
                </a:solidFill>
              </a:defRPr>
            </a:lvl5pPr>
            <a:lvl6pPr lvl="5" algn="ctr">
              <a:lnSpc>
                <a:spcPct val="100000"/>
              </a:lnSpc>
              <a:spcBef>
                <a:spcPts val="0"/>
              </a:spcBef>
              <a:spcAft>
                <a:spcPts val="0"/>
              </a:spcAft>
              <a:buClr>
                <a:schemeClr val="dk1"/>
              </a:buClr>
              <a:buSzPts val="12000"/>
              <a:buFont typeface="Arial"/>
              <a:buNone/>
              <a:defRPr sz="12000">
                <a:solidFill>
                  <a:schemeClr val="dk1"/>
                </a:solidFill>
              </a:defRPr>
            </a:lvl6pPr>
            <a:lvl7pPr lvl="6" algn="ctr">
              <a:lnSpc>
                <a:spcPct val="100000"/>
              </a:lnSpc>
              <a:spcBef>
                <a:spcPts val="0"/>
              </a:spcBef>
              <a:spcAft>
                <a:spcPts val="0"/>
              </a:spcAft>
              <a:buClr>
                <a:schemeClr val="dk1"/>
              </a:buClr>
              <a:buSzPts val="12000"/>
              <a:buFont typeface="Arial"/>
              <a:buNone/>
              <a:defRPr sz="12000">
                <a:solidFill>
                  <a:schemeClr val="dk1"/>
                </a:solidFill>
              </a:defRPr>
            </a:lvl7pPr>
            <a:lvl8pPr lvl="7" algn="ctr">
              <a:lnSpc>
                <a:spcPct val="100000"/>
              </a:lnSpc>
              <a:spcBef>
                <a:spcPts val="0"/>
              </a:spcBef>
              <a:spcAft>
                <a:spcPts val="0"/>
              </a:spcAft>
              <a:buClr>
                <a:schemeClr val="dk1"/>
              </a:buClr>
              <a:buSzPts val="12000"/>
              <a:buFont typeface="Arial"/>
              <a:buNone/>
              <a:defRPr sz="12000">
                <a:solidFill>
                  <a:schemeClr val="dk1"/>
                </a:solidFill>
              </a:defRPr>
            </a:lvl8pPr>
            <a:lvl9pPr lvl="8" algn="ctr">
              <a:lnSpc>
                <a:spcPct val="100000"/>
              </a:lnSpc>
              <a:spcBef>
                <a:spcPts val="0"/>
              </a:spcBef>
              <a:spcAft>
                <a:spcPts val="0"/>
              </a:spcAft>
              <a:buClr>
                <a:schemeClr val="dk1"/>
              </a:buClr>
              <a:buSzPts val="12000"/>
              <a:buFont typeface="Arial"/>
              <a:buNone/>
              <a:defRPr sz="12000">
                <a:solidFill>
                  <a:schemeClr val="dk1"/>
                </a:solidFill>
              </a:defRPr>
            </a:lvl9pPr>
          </a:lstStyle>
          <a:p/>
        </p:txBody>
      </p:sp>
      <p:sp>
        <p:nvSpPr>
          <p:cNvPr id="46" name="Google Shape;46;p13"/>
          <p:cNvSpPr txBox="1"/>
          <p:nvPr>
            <p:ph idx="1" type="body"/>
          </p:nvPr>
        </p:nvSpPr>
        <p:spPr>
          <a:xfrm>
            <a:off x="264945" y="6164351"/>
            <a:ext cx="7242600" cy="2543700"/>
          </a:xfrm>
          <a:prstGeom prst="rect">
            <a:avLst/>
          </a:prstGeom>
          <a:noFill/>
          <a:ln>
            <a:noFill/>
          </a:ln>
        </p:spPr>
        <p:txBody>
          <a:bodyPr anchorCtr="0" anchor="t" bIns="91425" lIns="91425" spcFirstLastPara="1" rIns="91425" wrap="square" tIns="91425">
            <a:noAutofit/>
          </a:bodyPr>
          <a:lstStyle>
            <a:lvl1pPr indent="-342900" lvl="0" marL="457200" marR="0" algn="ctr">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algn="ctr">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47" name="Google Shape;47;p1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5"/>
          <p:cNvSpPr txBox="1"/>
          <p:nvPr>
            <p:ph type="title"/>
          </p:nvPr>
        </p:nvSpPr>
        <p:spPr>
          <a:xfrm>
            <a:off x="264945" y="4206107"/>
            <a:ext cx="7242600" cy="16461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1pPr>
            <a:lvl2pPr lvl="1" algn="ctr">
              <a:lnSpc>
                <a:spcPct val="100000"/>
              </a:lnSpc>
              <a:spcBef>
                <a:spcPts val="0"/>
              </a:spcBef>
              <a:spcAft>
                <a:spcPts val="0"/>
              </a:spcAft>
              <a:buClr>
                <a:schemeClr val="dk1"/>
              </a:buClr>
              <a:buSzPts val="3600"/>
              <a:buFont typeface="Arial"/>
              <a:buNone/>
              <a:defRPr sz="3600">
                <a:solidFill>
                  <a:schemeClr val="dk1"/>
                </a:solidFill>
              </a:defRPr>
            </a:lvl2pPr>
            <a:lvl3pPr lvl="2" algn="ctr">
              <a:lnSpc>
                <a:spcPct val="100000"/>
              </a:lnSpc>
              <a:spcBef>
                <a:spcPts val="0"/>
              </a:spcBef>
              <a:spcAft>
                <a:spcPts val="0"/>
              </a:spcAft>
              <a:buClr>
                <a:schemeClr val="dk1"/>
              </a:buClr>
              <a:buSzPts val="3600"/>
              <a:buFont typeface="Arial"/>
              <a:buNone/>
              <a:defRPr sz="3600">
                <a:solidFill>
                  <a:schemeClr val="dk1"/>
                </a:solidFill>
              </a:defRPr>
            </a:lvl3pPr>
            <a:lvl4pPr lvl="3" algn="ctr">
              <a:lnSpc>
                <a:spcPct val="100000"/>
              </a:lnSpc>
              <a:spcBef>
                <a:spcPts val="0"/>
              </a:spcBef>
              <a:spcAft>
                <a:spcPts val="0"/>
              </a:spcAft>
              <a:buClr>
                <a:schemeClr val="dk1"/>
              </a:buClr>
              <a:buSzPts val="3600"/>
              <a:buFont typeface="Arial"/>
              <a:buNone/>
              <a:defRPr sz="3600">
                <a:solidFill>
                  <a:schemeClr val="dk1"/>
                </a:solidFill>
              </a:defRPr>
            </a:lvl4pPr>
            <a:lvl5pPr lvl="4" algn="ctr">
              <a:lnSpc>
                <a:spcPct val="100000"/>
              </a:lnSpc>
              <a:spcBef>
                <a:spcPts val="0"/>
              </a:spcBef>
              <a:spcAft>
                <a:spcPts val="0"/>
              </a:spcAft>
              <a:buClr>
                <a:schemeClr val="dk1"/>
              </a:buClr>
              <a:buSzPts val="3600"/>
              <a:buFont typeface="Arial"/>
              <a:buNone/>
              <a:defRPr sz="3600">
                <a:solidFill>
                  <a:schemeClr val="dk1"/>
                </a:solidFill>
              </a:defRPr>
            </a:lvl5pPr>
            <a:lvl6pPr lvl="5" algn="ctr">
              <a:lnSpc>
                <a:spcPct val="100000"/>
              </a:lnSpc>
              <a:spcBef>
                <a:spcPts val="0"/>
              </a:spcBef>
              <a:spcAft>
                <a:spcPts val="0"/>
              </a:spcAft>
              <a:buClr>
                <a:schemeClr val="dk1"/>
              </a:buClr>
              <a:buSzPts val="3600"/>
              <a:buFont typeface="Arial"/>
              <a:buNone/>
              <a:defRPr sz="3600">
                <a:solidFill>
                  <a:schemeClr val="dk1"/>
                </a:solidFill>
              </a:defRPr>
            </a:lvl6pPr>
            <a:lvl7pPr lvl="6" algn="ctr">
              <a:lnSpc>
                <a:spcPct val="100000"/>
              </a:lnSpc>
              <a:spcBef>
                <a:spcPts val="0"/>
              </a:spcBef>
              <a:spcAft>
                <a:spcPts val="0"/>
              </a:spcAft>
              <a:buClr>
                <a:schemeClr val="dk1"/>
              </a:buClr>
              <a:buSzPts val="3600"/>
              <a:buFont typeface="Arial"/>
              <a:buNone/>
              <a:defRPr sz="3600">
                <a:solidFill>
                  <a:schemeClr val="dk1"/>
                </a:solidFill>
              </a:defRPr>
            </a:lvl7pPr>
            <a:lvl8pPr lvl="7" algn="ctr">
              <a:lnSpc>
                <a:spcPct val="100000"/>
              </a:lnSpc>
              <a:spcBef>
                <a:spcPts val="0"/>
              </a:spcBef>
              <a:spcAft>
                <a:spcPts val="0"/>
              </a:spcAft>
              <a:buClr>
                <a:schemeClr val="dk1"/>
              </a:buClr>
              <a:buSzPts val="3600"/>
              <a:buFont typeface="Arial"/>
              <a:buNone/>
              <a:defRPr sz="3600">
                <a:solidFill>
                  <a:schemeClr val="dk1"/>
                </a:solidFill>
              </a:defRPr>
            </a:lvl8pPr>
            <a:lvl9pPr lvl="8" algn="ctr">
              <a:lnSpc>
                <a:spcPct val="100000"/>
              </a:lnSpc>
              <a:spcBef>
                <a:spcPts val="0"/>
              </a:spcBef>
              <a:spcAft>
                <a:spcPts val="0"/>
              </a:spcAft>
              <a:buClr>
                <a:schemeClr val="dk1"/>
              </a:buClr>
              <a:buSzPts val="3600"/>
              <a:buFont typeface="Arial"/>
              <a:buNone/>
              <a:defRPr sz="3600">
                <a:solidFill>
                  <a:schemeClr val="dk1"/>
                </a:solidFill>
              </a:defRPr>
            </a:lvl9pPr>
          </a:lstStyle>
          <a:p/>
        </p:txBody>
      </p:sp>
      <p:sp>
        <p:nvSpPr>
          <p:cNvPr id="15" name="Google Shape;15;p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6"/>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defRPr>
            </a:lvl2pPr>
            <a:lvl3pPr lvl="2" algn="l">
              <a:lnSpc>
                <a:spcPct val="100000"/>
              </a:lnSpc>
              <a:spcBef>
                <a:spcPts val="0"/>
              </a:spcBef>
              <a:spcAft>
                <a:spcPts val="0"/>
              </a:spcAft>
              <a:buClr>
                <a:schemeClr val="dk1"/>
              </a:buClr>
              <a:buSzPts val="2800"/>
              <a:buFont typeface="Arial"/>
              <a:buNone/>
              <a:defRPr sz="2800">
                <a:solidFill>
                  <a:schemeClr val="dk1"/>
                </a:solidFill>
              </a:defRPr>
            </a:lvl3pPr>
            <a:lvl4pPr lvl="3" algn="l">
              <a:lnSpc>
                <a:spcPct val="100000"/>
              </a:lnSpc>
              <a:spcBef>
                <a:spcPts val="0"/>
              </a:spcBef>
              <a:spcAft>
                <a:spcPts val="0"/>
              </a:spcAft>
              <a:buClr>
                <a:schemeClr val="dk1"/>
              </a:buClr>
              <a:buSzPts val="2800"/>
              <a:buFont typeface="Arial"/>
              <a:buNone/>
              <a:defRPr sz="2800">
                <a:solidFill>
                  <a:schemeClr val="dk1"/>
                </a:solidFill>
              </a:defRPr>
            </a:lvl4pPr>
            <a:lvl5pPr lvl="4" algn="l">
              <a:lnSpc>
                <a:spcPct val="100000"/>
              </a:lnSpc>
              <a:spcBef>
                <a:spcPts val="0"/>
              </a:spcBef>
              <a:spcAft>
                <a:spcPts val="0"/>
              </a:spcAft>
              <a:buClr>
                <a:schemeClr val="dk1"/>
              </a:buClr>
              <a:buSzPts val="2800"/>
              <a:buFont typeface="Arial"/>
              <a:buNone/>
              <a:defRPr sz="2800">
                <a:solidFill>
                  <a:schemeClr val="dk1"/>
                </a:solidFill>
              </a:defRPr>
            </a:lvl5pPr>
            <a:lvl6pPr lvl="5" algn="l">
              <a:lnSpc>
                <a:spcPct val="100000"/>
              </a:lnSpc>
              <a:spcBef>
                <a:spcPts val="0"/>
              </a:spcBef>
              <a:spcAft>
                <a:spcPts val="0"/>
              </a:spcAft>
              <a:buClr>
                <a:schemeClr val="dk1"/>
              </a:buClr>
              <a:buSzPts val="2800"/>
              <a:buFont typeface="Arial"/>
              <a:buNone/>
              <a:defRPr sz="2800">
                <a:solidFill>
                  <a:schemeClr val="dk1"/>
                </a:solidFill>
              </a:defRPr>
            </a:lvl6pPr>
            <a:lvl7pPr lvl="6" algn="l">
              <a:lnSpc>
                <a:spcPct val="100000"/>
              </a:lnSpc>
              <a:spcBef>
                <a:spcPts val="0"/>
              </a:spcBef>
              <a:spcAft>
                <a:spcPts val="0"/>
              </a:spcAft>
              <a:buClr>
                <a:schemeClr val="dk1"/>
              </a:buClr>
              <a:buSzPts val="2800"/>
              <a:buFont typeface="Arial"/>
              <a:buNone/>
              <a:defRPr sz="2800">
                <a:solidFill>
                  <a:schemeClr val="dk1"/>
                </a:solidFill>
              </a:defRPr>
            </a:lvl7pPr>
            <a:lvl8pPr lvl="7" algn="l">
              <a:lnSpc>
                <a:spcPct val="100000"/>
              </a:lnSpc>
              <a:spcBef>
                <a:spcPts val="0"/>
              </a:spcBef>
              <a:spcAft>
                <a:spcPts val="0"/>
              </a:spcAft>
              <a:buClr>
                <a:schemeClr val="dk1"/>
              </a:buClr>
              <a:buSzPts val="2800"/>
              <a:buFont typeface="Arial"/>
              <a:buNone/>
              <a:defRPr sz="2800">
                <a:solidFill>
                  <a:schemeClr val="dk1"/>
                </a:solidFill>
              </a:defRPr>
            </a:lvl8pPr>
            <a:lvl9pPr lvl="8" algn="l">
              <a:lnSpc>
                <a:spcPct val="100000"/>
              </a:lnSpc>
              <a:spcBef>
                <a:spcPts val="0"/>
              </a:spcBef>
              <a:spcAft>
                <a:spcPts val="0"/>
              </a:spcAft>
              <a:buClr>
                <a:schemeClr val="dk1"/>
              </a:buClr>
              <a:buSzPts val="2800"/>
              <a:buFont typeface="Arial"/>
              <a:buNone/>
              <a:defRPr sz="2800">
                <a:solidFill>
                  <a:schemeClr val="dk1"/>
                </a:solidFill>
              </a:defRPr>
            </a:lvl9pPr>
          </a:lstStyle>
          <a:p/>
        </p:txBody>
      </p:sp>
      <p:sp>
        <p:nvSpPr>
          <p:cNvPr id="18" name="Google Shape;18;p6"/>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marR="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9" name="Google Shape;19;p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defRPr>
            </a:lvl2pPr>
            <a:lvl3pPr lvl="2" algn="l">
              <a:lnSpc>
                <a:spcPct val="100000"/>
              </a:lnSpc>
              <a:spcBef>
                <a:spcPts val="0"/>
              </a:spcBef>
              <a:spcAft>
                <a:spcPts val="0"/>
              </a:spcAft>
              <a:buClr>
                <a:schemeClr val="dk1"/>
              </a:buClr>
              <a:buSzPts val="2800"/>
              <a:buFont typeface="Arial"/>
              <a:buNone/>
              <a:defRPr sz="2800">
                <a:solidFill>
                  <a:schemeClr val="dk1"/>
                </a:solidFill>
              </a:defRPr>
            </a:lvl3pPr>
            <a:lvl4pPr lvl="3" algn="l">
              <a:lnSpc>
                <a:spcPct val="100000"/>
              </a:lnSpc>
              <a:spcBef>
                <a:spcPts val="0"/>
              </a:spcBef>
              <a:spcAft>
                <a:spcPts val="0"/>
              </a:spcAft>
              <a:buClr>
                <a:schemeClr val="dk1"/>
              </a:buClr>
              <a:buSzPts val="2800"/>
              <a:buFont typeface="Arial"/>
              <a:buNone/>
              <a:defRPr sz="2800">
                <a:solidFill>
                  <a:schemeClr val="dk1"/>
                </a:solidFill>
              </a:defRPr>
            </a:lvl4pPr>
            <a:lvl5pPr lvl="4" algn="l">
              <a:lnSpc>
                <a:spcPct val="100000"/>
              </a:lnSpc>
              <a:spcBef>
                <a:spcPts val="0"/>
              </a:spcBef>
              <a:spcAft>
                <a:spcPts val="0"/>
              </a:spcAft>
              <a:buClr>
                <a:schemeClr val="dk1"/>
              </a:buClr>
              <a:buSzPts val="2800"/>
              <a:buFont typeface="Arial"/>
              <a:buNone/>
              <a:defRPr sz="2800">
                <a:solidFill>
                  <a:schemeClr val="dk1"/>
                </a:solidFill>
              </a:defRPr>
            </a:lvl5pPr>
            <a:lvl6pPr lvl="5" algn="l">
              <a:lnSpc>
                <a:spcPct val="100000"/>
              </a:lnSpc>
              <a:spcBef>
                <a:spcPts val="0"/>
              </a:spcBef>
              <a:spcAft>
                <a:spcPts val="0"/>
              </a:spcAft>
              <a:buClr>
                <a:schemeClr val="dk1"/>
              </a:buClr>
              <a:buSzPts val="2800"/>
              <a:buFont typeface="Arial"/>
              <a:buNone/>
              <a:defRPr sz="2800">
                <a:solidFill>
                  <a:schemeClr val="dk1"/>
                </a:solidFill>
              </a:defRPr>
            </a:lvl6pPr>
            <a:lvl7pPr lvl="6" algn="l">
              <a:lnSpc>
                <a:spcPct val="100000"/>
              </a:lnSpc>
              <a:spcBef>
                <a:spcPts val="0"/>
              </a:spcBef>
              <a:spcAft>
                <a:spcPts val="0"/>
              </a:spcAft>
              <a:buClr>
                <a:schemeClr val="dk1"/>
              </a:buClr>
              <a:buSzPts val="2800"/>
              <a:buFont typeface="Arial"/>
              <a:buNone/>
              <a:defRPr sz="2800">
                <a:solidFill>
                  <a:schemeClr val="dk1"/>
                </a:solidFill>
              </a:defRPr>
            </a:lvl7pPr>
            <a:lvl8pPr lvl="7" algn="l">
              <a:lnSpc>
                <a:spcPct val="100000"/>
              </a:lnSpc>
              <a:spcBef>
                <a:spcPts val="0"/>
              </a:spcBef>
              <a:spcAft>
                <a:spcPts val="0"/>
              </a:spcAft>
              <a:buClr>
                <a:schemeClr val="dk1"/>
              </a:buClr>
              <a:buSzPts val="2800"/>
              <a:buFont typeface="Arial"/>
              <a:buNone/>
              <a:defRPr sz="2800">
                <a:solidFill>
                  <a:schemeClr val="dk1"/>
                </a:solidFill>
              </a:defRPr>
            </a:lvl8pPr>
            <a:lvl9pPr lvl="8" algn="l">
              <a:lnSpc>
                <a:spcPct val="100000"/>
              </a:lnSpc>
              <a:spcBef>
                <a:spcPts val="0"/>
              </a:spcBef>
              <a:spcAft>
                <a:spcPts val="0"/>
              </a:spcAft>
              <a:buClr>
                <a:schemeClr val="dk1"/>
              </a:buClr>
              <a:buSzPts val="2800"/>
              <a:buFont typeface="Arial"/>
              <a:buNone/>
              <a:defRPr sz="2800">
                <a:solidFill>
                  <a:schemeClr val="dk1"/>
                </a:solidFill>
              </a:defRPr>
            </a:lvl9pPr>
          </a:lstStyle>
          <a:p/>
        </p:txBody>
      </p:sp>
      <p:sp>
        <p:nvSpPr>
          <p:cNvPr id="22" name="Google Shape;22;p7"/>
          <p:cNvSpPr txBox="1"/>
          <p:nvPr>
            <p:ph idx="1" type="body"/>
          </p:nvPr>
        </p:nvSpPr>
        <p:spPr>
          <a:xfrm>
            <a:off x="264945" y="2253729"/>
            <a:ext cx="3399900" cy="6681000"/>
          </a:xfrm>
          <a:prstGeom prst="rect">
            <a:avLst/>
          </a:prstGeom>
          <a:noFill/>
          <a:ln>
            <a:noFill/>
          </a:ln>
        </p:spPr>
        <p:txBody>
          <a:bodyPr anchorCtr="0" anchor="t" bIns="91425" lIns="91425" spcFirstLastPara="1" rIns="91425" wrap="square" tIns="91425">
            <a:noAutofit/>
          </a:bodyPr>
          <a:lstStyle>
            <a:lvl1pPr indent="-317500" lvl="0" marL="4572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1pPr>
            <a:lvl2pPr indent="-304800" lvl="1" marL="9144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2pPr>
            <a:lvl3pPr indent="-304800" lvl="2" marL="13716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3pPr>
            <a:lvl4pPr indent="-304800" lvl="3" marL="18288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4pPr>
            <a:lvl5pPr indent="-304800" lvl="4" marL="22860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5pPr>
            <a:lvl6pPr indent="-304800" lvl="5" marL="27432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6pPr>
            <a:lvl7pPr indent="-304800" lvl="6" marL="32004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7pPr>
            <a:lvl8pPr indent="-304800" lvl="7" marL="36576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8pPr>
            <a:lvl9pPr indent="-304800" lvl="8" marL="4114800" marR="0" algn="l">
              <a:lnSpc>
                <a:spcPct val="115000"/>
              </a:lnSpc>
              <a:spcBef>
                <a:spcPts val="1600"/>
              </a:spcBef>
              <a:spcAft>
                <a:spcPts val="1600"/>
              </a:spcAft>
              <a:buClr>
                <a:schemeClr val="dk2"/>
              </a:buClr>
              <a:buSzPts val="1200"/>
              <a:buFont typeface="Arial"/>
              <a:buChar char="■"/>
              <a:defRPr b="0" i="0" sz="1200" u="none" cap="none" strike="noStrike">
                <a:solidFill>
                  <a:schemeClr val="dk2"/>
                </a:solidFill>
                <a:latin typeface="Arial"/>
                <a:ea typeface="Arial"/>
                <a:cs typeface="Arial"/>
                <a:sym typeface="Arial"/>
              </a:defRPr>
            </a:lvl9pPr>
          </a:lstStyle>
          <a:p/>
        </p:txBody>
      </p:sp>
      <p:sp>
        <p:nvSpPr>
          <p:cNvPr id="23" name="Google Shape;23;p7"/>
          <p:cNvSpPr txBox="1"/>
          <p:nvPr>
            <p:ph idx="2" type="body"/>
          </p:nvPr>
        </p:nvSpPr>
        <p:spPr>
          <a:xfrm>
            <a:off x="4107540" y="2253729"/>
            <a:ext cx="3399900" cy="6681000"/>
          </a:xfrm>
          <a:prstGeom prst="rect">
            <a:avLst/>
          </a:prstGeom>
          <a:noFill/>
          <a:ln>
            <a:noFill/>
          </a:ln>
        </p:spPr>
        <p:txBody>
          <a:bodyPr anchorCtr="0" anchor="t" bIns="91425" lIns="91425" spcFirstLastPara="1" rIns="91425" wrap="square" tIns="91425">
            <a:noAutofit/>
          </a:bodyPr>
          <a:lstStyle>
            <a:lvl1pPr indent="-317500" lvl="0" marL="4572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1pPr>
            <a:lvl2pPr indent="-304800" lvl="1" marL="9144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2pPr>
            <a:lvl3pPr indent="-304800" lvl="2" marL="13716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3pPr>
            <a:lvl4pPr indent="-304800" lvl="3" marL="18288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4pPr>
            <a:lvl5pPr indent="-304800" lvl="4" marL="22860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5pPr>
            <a:lvl6pPr indent="-304800" lvl="5" marL="27432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6pPr>
            <a:lvl7pPr indent="-304800" lvl="6" marL="32004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7pPr>
            <a:lvl8pPr indent="-304800" lvl="7" marL="36576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8pPr>
            <a:lvl9pPr indent="-304800" lvl="8" marL="4114800" marR="0" algn="l">
              <a:lnSpc>
                <a:spcPct val="115000"/>
              </a:lnSpc>
              <a:spcBef>
                <a:spcPts val="1600"/>
              </a:spcBef>
              <a:spcAft>
                <a:spcPts val="1600"/>
              </a:spcAft>
              <a:buClr>
                <a:schemeClr val="dk2"/>
              </a:buClr>
              <a:buSzPts val="1200"/>
              <a:buFont typeface="Arial"/>
              <a:buChar char="■"/>
              <a:defRPr b="0" i="0" sz="1200" u="none" cap="none" strike="noStrike">
                <a:solidFill>
                  <a:schemeClr val="dk2"/>
                </a:solidFill>
                <a:latin typeface="Arial"/>
                <a:ea typeface="Arial"/>
                <a:cs typeface="Arial"/>
                <a:sym typeface="Arial"/>
              </a:defRPr>
            </a:lvl9pPr>
          </a:lstStyle>
          <a:p/>
        </p:txBody>
      </p:sp>
      <p:sp>
        <p:nvSpPr>
          <p:cNvPr id="24" name="Google Shape;24;p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2800"/>
              <a:buFont typeface="Arial"/>
              <a:buNone/>
              <a:defRPr sz="2800">
                <a:solidFill>
                  <a:schemeClr val="dk1"/>
                </a:solidFill>
              </a:defRPr>
            </a:lvl2pPr>
            <a:lvl3pPr lvl="2" algn="l">
              <a:lnSpc>
                <a:spcPct val="100000"/>
              </a:lnSpc>
              <a:spcBef>
                <a:spcPts val="0"/>
              </a:spcBef>
              <a:spcAft>
                <a:spcPts val="0"/>
              </a:spcAft>
              <a:buClr>
                <a:schemeClr val="dk1"/>
              </a:buClr>
              <a:buSzPts val="2800"/>
              <a:buFont typeface="Arial"/>
              <a:buNone/>
              <a:defRPr sz="2800">
                <a:solidFill>
                  <a:schemeClr val="dk1"/>
                </a:solidFill>
              </a:defRPr>
            </a:lvl3pPr>
            <a:lvl4pPr lvl="3" algn="l">
              <a:lnSpc>
                <a:spcPct val="100000"/>
              </a:lnSpc>
              <a:spcBef>
                <a:spcPts val="0"/>
              </a:spcBef>
              <a:spcAft>
                <a:spcPts val="0"/>
              </a:spcAft>
              <a:buClr>
                <a:schemeClr val="dk1"/>
              </a:buClr>
              <a:buSzPts val="2800"/>
              <a:buFont typeface="Arial"/>
              <a:buNone/>
              <a:defRPr sz="2800">
                <a:solidFill>
                  <a:schemeClr val="dk1"/>
                </a:solidFill>
              </a:defRPr>
            </a:lvl4pPr>
            <a:lvl5pPr lvl="4" algn="l">
              <a:lnSpc>
                <a:spcPct val="100000"/>
              </a:lnSpc>
              <a:spcBef>
                <a:spcPts val="0"/>
              </a:spcBef>
              <a:spcAft>
                <a:spcPts val="0"/>
              </a:spcAft>
              <a:buClr>
                <a:schemeClr val="dk1"/>
              </a:buClr>
              <a:buSzPts val="2800"/>
              <a:buFont typeface="Arial"/>
              <a:buNone/>
              <a:defRPr sz="2800">
                <a:solidFill>
                  <a:schemeClr val="dk1"/>
                </a:solidFill>
              </a:defRPr>
            </a:lvl5pPr>
            <a:lvl6pPr lvl="5" algn="l">
              <a:lnSpc>
                <a:spcPct val="100000"/>
              </a:lnSpc>
              <a:spcBef>
                <a:spcPts val="0"/>
              </a:spcBef>
              <a:spcAft>
                <a:spcPts val="0"/>
              </a:spcAft>
              <a:buClr>
                <a:schemeClr val="dk1"/>
              </a:buClr>
              <a:buSzPts val="2800"/>
              <a:buFont typeface="Arial"/>
              <a:buNone/>
              <a:defRPr sz="2800">
                <a:solidFill>
                  <a:schemeClr val="dk1"/>
                </a:solidFill>
              </a:defRPr>
            </a:lvl6pPr>
            <a:lvl7pPr lvl="6" algn="l">
              <a:lnSpc>
                <a:spcPct val="100000"/>
              </a:lnSpc>
              <a:spcBef>
                <a:spcPts val="0"/>
              </a:spcBef>
              <a:spcAft>
                <a:spcPts val="0"/>
              </a:spcAft>
              <a:buClr>
                <a:schemeClr val="dk1"/>
              </a:buClr>
              <a:buSzPts val="2800"/>
              <a:buFont typeface="Arial"/>
              <a:buNone/>
              <a:defRPr sz="2800">
                <a:solidFill>
                  <a:schemeClr val="dk1"/>
                </a:solidFill>
              </a:defRPr>
            </a:lvl7pPr>
            <a:lvl8pPr lvl="7" algn="l">
              <a:lnSpc>
                <a:spcPct val="100000"/>
              </a:lnSpc>
              <a:spcBef>
                <a:spcPts val="0"/>
              </a:spcBef>
              <a:spcAft>
                <a:spcPts val="0"/>
              </a:spcAft>
              <a:buClr>
                <a:schemeClr val="dk1"/>
              </a:buClr>
              <a:buSzPts val="2800"/>
              <a:buFont typeface="Arial"/>
              <a:buNone/>
              <a:defRPr sz="2800">
                <a:solidFill>
                  <a:schemeClr val="dk1"/>
                </a:solidFill>
              </a:defRPr>
            </a:lvl8pPr>
            <a:lvl9pPr lvl="8" algn="l">
              <a:lnSpc>
                <a:spcPct val="100000"/>
              </a:lnSpc>
              <a:spcBef>
                <a:spcPts val="0"/>
              </a:spcBef>
              <a:spcAft>
                <a:spcPts val="0"/>
              </a:spcAft>
              <a:buClr>
                <a:schemeClr val="dk1"/>
              </a:buClr>
              <a:buSzPts val="2800"/>
              <a:buFont typeface="Arial"/>
              <a:buNone/>
              <a:defRPr sz="2800">
                <a:solidFill>
                  <a:schemeClr val="dk1"/>
                </a:solidFill>
              </a:defRPr>
            </a:lvl9pPr>
          </a:lstStyle>
          <a:p/>
        </p:txBody>
      </p:sp>
      <p:sp>
        <p:nvSpPr>
          <p:cNvPr id="27" name="Google Shape;27;p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28" name="Shape 28"/>
        <p:cNvGrpSpPr/>
        <p:nvPr/>
      </p:nvGrpSpPr>
      <p:grpSpPr>
        <a:xfrm>
          <a:off x="0" y="0"/>
          <a:ext cx="0" cy="0"/>
          <a:chOff x="0" y="0"/>
          <a:chExt cx="0" cy="0"/>
        </a:xfrm>
      </p:grpSpPr>
      <p:sp>
        <p:nvSpPr>
          <p:cNvPr id="29" name="Google Shape;29;p9"/>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2400"/>
              <a:buFont typeface="Arial"/>
              <a:buNone/>
              <a:defRPr sz="2400">
                <a:solidFill>
                  <a:schemeClr val="dk1"/>
                </a:solidFill>
              </a:defRPr>
            </a:lvl2pPr>
            <a:lvl3pPr lvl="2" algn="l">
              <a:lnSpc>
                <a:spcPct val="100000"/>
              </a:lnSpc>
              <a:spcBef>
                <a:spcPts val="0"/>
              </a:spcBef>
              <a:spcAft>
                <a:spcPts val="0"/>
              </a:spcAft>
              <a:buClr>
                <a:schemeClr val="dk1"/>
              </a:buClr>
              <a:buSzPts val="2400"/>
              <a:buFont typeface="Arial"/>
              <a:buNone/>
              <a:defRPr sz="2400">
                <a:solidFill>
                  <a:schemeClr val="dk1"/>
                </a:solidFill>
              </a:defRPr>
            </a:lvl3pPr>
            <a:lvl4pPr lvl="3" algn="l">
              <a:lnSpc>
                <a:spcPct val="100000"/>
              </a:lnSpc>
              <a:spcBef>
                <a:spcPts val="0"/>
              </a:spcBef>
              <a:spcAft>
                <a:spcPts val="0"/>
              </a:spcAft>
              <a:buClr>
                <a:schemeClr val="dk1"/>
              </a:buClr>
              <a:buSzPts val="2400"/>
              <a:buFont typeface="Arial"/>
              <a:buNone/>
              <a:defRPr sz="2400">
                <a:solidFill>
                  <a:schemeClr val="dk1"/>
                </a:solidFill>
              </a:defRPr>
            </a:lvl4pPr>
            <a:lvl5pPr lvl="4" algn="l">
              <a:lnSpc>
                <a:spcPct val="100000"/>
              </a:lnSpc>
              <a:spcBef>
                <a:spcPts val="0"/>
              </a:spcBef>
              <a:spcAft>
                <a:spcPts val="0"/>
              </a:spcAft>
              <a:buClr>
                <a:schemeClr val="dk1"/>
              </a:buClr>
              <a:buSzPts val="2400"/>
              <a:buFont typeface="Arial"/>
              <a:buNone/>
              <a:defRPr sz="2400">
                <a:solidFill>
                  <a:schemeClr val="dk1"/>
                </a:solidFill>
              </a:defRPr>
            </a:lvl5pPr>
            <a:lvl6pPr lvl="5" algn="l">
              <a:lnSpc>
                <a:spcPct val="100000"/>
              </a:lnSpc>
              <a:spcBef>
                <a:spcPts val="0"/>
              </a:spcBef>
              <a:spcAft>
                <a:spcPts val="0"/>
              </a:spcAft>
              <a:buClr>
                <a:schemeClr val="dk1"/>
              </a:buClr>
              <a:buSzPts val="2400"/>
              <a:buFont typeface="Arial"/>
              <a:buNone/>
              <a:defRPr sz="2400">
                <a:solidFill>
                  <a:schemeClr val="dk1"/>
                </a:solidFill>
              </a:defRPr>
            </a:lvl6pPr>
            <a:lvl7pPr lvl="6" algn="l">
              <a:lnSpc>
                <a:spcPct val="100000"/>
              </a:lnSpc>
              <a:spcBef>
                <a:spcPts val="0"/>
              </a:spcBef>
              <a:spcAft>
                <a:spcPts val="0"/>
              </a:spcAft>
              <a:buClr>
                <a:schemeClr val="dk1"/>
              </a:buClr>
              <a:buSzPts val="2400"/>
              <a:buFont typeface="Arial"/>
              <a:buNone/>
              <a:defRPr sz="2400">
                <a:solidFill>
                  <a:schemeClr val="dk1"/>
                </a:solidFill>
              </a:defRPr>
            </a:lvl7pPr>
            <a:lvl8pPr lvl="7" algn="l">
              <a:lnSpc>
                <a:spcPct val="100000"/>
              </a:lnSpc>
              <a:spcBef>
                <a:spcPts val="0"/>
              </a:spcBef>
              <a:spcAft>
                <a:spcPts val="0"/>
              </a:spcAft>
              <a:buClr>
                <a:schemeClr val="dk1"/>
              </a:buClr>
              <a:buSzPts val="2400"/>
              <a:buFont typeface="Arial"/>
              <a:buNone/>
              <a:defRPr sz="2400">
                <a:solidFill>
                  <a:schemeClr val="dk1"/>
                </a:solidFill>
              </a:defRPr>
            </a:lvl8pPr>
            <a:lvl9pPr lvl="8" algn="l">
              <a:lnSpc>
                <a:spcPct val="100000"/>
              </a:lnSpc>
              <a:spcBef>
                <a:spcPts val="0"/>
              </a:spcBef>
              <a:spcAft>
                <a:spcPts val="0"/>
              </a:spcAft>
              <a:buClr>
                <a:schemeClr val="dk1"/>
              </a:buClr>
              <a:buSzPts val="2400"/>
              <a:buFont typeface="Arial"/>
              <a:buNone/>
              <a:defRPr sz="2400">
                <a:solidFill>
                  <a:schemeClr val="dk1"/>
                </a:solidFill>
              </a:defRPr>
            </a:lvl9pPr>
          </a:lstStyle>
          <a:p/>
        </p:txBody>
      </p:sp>
      <p:sp>
        <p:nvSpPr>
          <p:cNvPr id="30" name="Google Shape;30;p9"/>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Autofit/>
          </a:bodyPr>
          <a:lstStyle>
            <a:lvl1pPr indent="-304800" lvl="0" marL="457200" marR="0" algn="l">
              <a:lnSpc>
                <a:spcPct val="115000"/>
              </a:lnSpc>
              <a:spcBef>
                <a:spcPts val="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1pPr>
            <a:lvl2pPr indent="-304800" lvl="1" marL="9144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2pPr>
            <a:lvl3pPr indent="-304800" lvl="2" marL="13716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3pPr>
            <a:lvl4pPr indent="-304800" lvl="3" marL="18288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4pPr>
            <a:lvl5pPr indent="-304800" lvl="4" marL="22860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5pPr>
            <a:lvl6pPr indent="-304800" lvl="5" marL="27432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6pPr>
            <a:lvl7pPr indent="-304800" lvl="6" marL="32004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7pPr>
            <a:lvl8pPr indent="-304800" lvl="7" marL="3657600" marR="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8pPr>
            <a:lvl9pPr indent="-304800" lvl="8" marL="4114800" marR="0" algn="l">
              <a:lnSpc>
                <a:spcPct val="115000"/>
              </a:lnSpc>
              <a:spcBef>
                <a:spcPts val="1600"/>
              </a:spcBef>
              <a:spcAft>
                <a:spcPts val="1600"/>
              </a:spcAft>
              <a:buClr>
                <a:schemeClr val="dk2"/>
              </a:buClr>
              <a:buSzPts val="1200"/>
              <a:buFont typeface="Arial"/>
              <a:buChar char="■"/>
              <a:defRPr b="0" i="0" sz="1200" u="none" cap="none" strike="noStrike">
                <a:solidFill>
                  <a:schemeClr val="dk2"/>
                </a:solidFill>
                <a:latin typeface="Arial"/>
                <a:ea typeface="Arial"/>
                <a:cs typeface="Arial"/>
                <a:sym typeface="Arial"/>
              </a:defRPr>
            </a:lvl9pPr>
          </a:lstStyle>
          <a:p/>
        </p:txBody>
      </p:sp>
      <p:sp>
        <p:nvSpPr>
          <p:cNvPr id="31" name="Google Shape;31;p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spTree>
      <p:nvGrpSpPr>
        <p:cNvPr id="32" name="Shape 32"/>
        <p:cNvGrpSpPr/>
        <p:nvPr/>
      </p:nvGrpSpPr>
      <p:grpSpPr>
        <a:xfrm>
          <a:off x="0" y="0"/>
          <a:ext cx="0" cy="0"/>
          <a:chOff x="0" y="0"/>
          <a:chExt cx="0" cy="0"/>
        </a:xfrm>
      </p:grpSpPr>
      <p:sp>
        <p:nvSpPr>
          <p:cNvPr id="33" name="Google Shape;33;p10"/>
          <p:cNvSpPr txBox="1"/>
          <p:nvPr>
            <p:ph type="title"/>
          </p:nvPr>
        </p:nvSpPr>
        <p:spPr>
          <a:xfrm>
            <a:off x="416713" y="880293"/>
            <a:ext cx="5412600" cy="79998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4800"/>
              <a:buFont typeface="Arial"/>
              <a:buNone/>
              <a:defRPr sz="4800">
                <a:solidFill>
                  <a:schemeClr val="dk1"/>
                </a:solidFill>
              </a:defRPr>
            </a:lvl2pPr>
            <a:lvl3pPr lvl="2" algn="l">
              <a:lnSpc>
                <a:spcPct val="100000"/>
              </a:lnSpc>
              <a:spcBef>
                <a:spcPts val="0"/>
              </a:spcBef>
              <a:spcAft>
                <a:spcPts val="0"/>
              </a:spcAft>
              <a:buClr>
                <a:schemeClr val="dk1"/>
              </a:buClr>
              <a:buSzPts val="4800"/>
              <a:buFont typeface="Arial"/>
              <a:buNone/>
              <a:defRPr sz="4800">
                <a:solidFill>
                  <a:schemeClr val="dk1"/>
                </a:solidFill>
              </a:defRPr>
            </a:lvl3pPr>
            <a:lvl4pPr lvl="3" algn="l">
              <a:lnSpc>
                <a:spcPct val="100000"/>
              </a:lnSpc>
              <a:spcBef>
                <a:spcPts val="0"/>
              </a:spcBef>
              <a:spcAft>
                <a:spcPts val="0"/>
              </a:spcAft>
              <a:buClr>
                <a:schemeClr val="dk1"/>
              </a:buClr>
              <a:buSzPts val="4800"/>
              <a:buFont typeface="Arial"/>
              <a:buNone/>
              <a:defRPr sz="4800">
                <a:solidFill>
                  <a:schemeClr val="dk1"/>
                </a:solidFill>
              </a:defRPr>
            </a:lvl4pPr>
            <a:lvl5pPr lvl="4" algn="l">
              <a:lnSpc>
                <a:spcPct val="100000"/>
              </a:lnSpc>
              <a:spcBef>
                <a:spcPts val="0"/>
              </a:spcBef>
              <a:spcAft>
                <a:spcPts val="0"/>
              </a:spcAft>
              <a:buClr>
                <a:schemeClr val="dk1"/>
              </a:buClr>
              <a:buSzPts val="4800"/>
              <a:buFont typeface="Arial"/>
              <a:buNone/>
              <a:defRPr sz="4800">
                <a:solidFill>
                  <a:schemeClr val="dk1"/>
                </a:solidFill>
              </a:defRPr>
            </a:lvl5pPr>
            <a:lvl6pPr lvl="5" algn="l">
              <a:lnSpc>
                <a:spcPct val="100000"/>
              </a:lnSpc>
              <a:spcBef>
                <a:spcPts val="0"/>
              </a:spcBef>
              <a:spcAft>
                <a:spcPts val="0"/>
              </a:spcAft>
              <a:buClr>
                <a:schemeClr val="dk1"/>
              </a:buClr>
              <a:buSzPts val="4800"/>
              <a:buFont typeface="Arial"/>
              <a:buNone/>
              <a:defRPr sz="4800">
                <a:solidFill>
                  <a:schemeClr val="dk1"/>
                </a:solidFill>
              </a:defRPr>
            </a:lvl6pPr>
            <a:lvl7pPr lvl="6" algn="l">
              <a:lnSpc>
                <a:spcPct val="100000"/>
              </a:lnSpc>
              <a:spcBef>
                <a:spcPts val="0"/>
              </a:spcBef>
              <a:spcAft>
                <a:spcPts val="0"/>
              </a:spcAft>
              <a:buClr>
                <a:schemeClr val="dk1"/>
              </a:buClr>
              <a:buSzPts val="4800"/>
              <a:buFont typeface="Arial"/>
              <a:buNone/>
              <a:defRPr sz="4800">
                <a:solidFill>
                  <a:schemeClr val="dk1"/>
                </a:solidFill>
              </a:defRPr>
            </a:lvl7pPr>
            <a:lvl8pPr lvl="7" algn="l">
              <a:lnSpc>
                <a:spcPct val="100000"/>
              </a:lnSpc>
              <a:spcBef>
                <a:spcPts val="0"/>
              </a:spcBef>
              <a:spcAft>
                <a:spcPts val="0"/>
              </a:spcAft>
              <a:buClr>
                <a:schemeClr val="dk1"/>
              </a:buClr>
              <a:buSzPts val="4800"/>
              <a:buFont typeface="Arial"/>
              <a:buNone/>
              <a:defRPr sz="4800">
                <a:solidFill>
                  <a:schemeClr val="dk1"/>
                </a:solidFill>
              </a:defRPr>
            </a:lvl8pPr>
            <a:lvl9pPr lvl="8" algn="l">
              <a:lnSpc>
                <a:spcPct val="100000"/>
              </a:lnSpc>
              <a:spcBef>
                <a:spcPts val="0"/>
              </a:spcBef>
              <a:spcAft>
                <a:spcPts val="0"/>
              </a:spcAft>
              <a:buClr>
                <a:schemeClr val="dk1"/>
              </a:buClr>
              <a:buSzPts val="4800"/>
              <a:buFont typeface="Arial"/>
              <a:buNone/>
              <a:defRPr sz="4800">
                <a:solidFill>
                  <a:schemeClr val="dk1"/>
                </a:solidFill>
              </a:defRPr>
            </a:lvl9pPr>
          </a:lstStyle>
          <a:p/>
        </p:txBody>
      </p:sp>
      <p:sp>
        <p:nvSpPr>
          <p:cNvPr id="34" name="Google Shape;34;p1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35"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225675" y="2411542"/>
            <a:ext cx="3438300" cy="2898600"/>
          </a:xfrm>
          <a:prstGeom prst="rect">
            <a:avLst/>
          </a:prstGeom>
          <a:noFill/>
          <a:ln>
            <a:noFill/>
          </a:ln>
        </p:spPr>
        <p:txBody>
          <a:bodyPr anchorCtr="0" anchor="b" bIns="91425" lIns="91425" spcFirstLastPara="1" rIns="91425" wrap="square" tIns="91425">
            <a:noAutofit/>
          </a:bodyPr>
          <a:lstStyle>
            <a:lvl1pPr lvl="0" marR="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1pPr>
            <a:lvl2pPr lvl="1" algn="ctr">
              <a:lnSpc>
                <a:spcPct val="100000"/>
              </a:lnSpc>
              <a:spcBef>
                <a:spcPts val="0"/>
              </a:spcBef>
              <a:spcAft>
                <a:spcPts val="0"/>
              </a:spcAft>
              <a:buClr>
                <a:schemeClr val="dk1"/>
              </a:buClr>
              <a:buSzPts val="4200"/>
              <a:buFont typeface="Arial"/>
              <a:buNone/>
              <a:defRPr sz="4200">
                <a:solidFill>
                  <a:schemeClr val="dk1"/>
                </a:solidFill>
              </a:defRPr>
            </a:lvl2pPr>
            <a:lvl3pPr lvl="2" algn="ctr">
              <a:lnSpc>
                <a:spcPct val="100000"/>
              </a:lnSpc>
              <a:spcBef>
                <a:spcPts val="0"/>
              </a:spcBef>
              <a:spcAft>
                <a:spcPts val="0"/>
              </a:spcAft>
              <a:buClr>
                <a:schemeClr val="dk1"/>
              </a:buClr>
              <a:buSzPts val="4200"/>
              <a:buFont typeface="Arial"/>
              <a:buNone/>
              <a:defRPr sz="4200">
                <a:solidFill>
                  <a:schemeClr val="dk1"/>
                </a:solidFill>
              </a:defRPr>
            </a:lvl3pPr>
            <a:lvl4pPr lvl="3" algn="ctr">
              <a:lnSpc>
                <a:spcPct val="100000"/>
              </a:lnSpc>
              <a:spcBef>
                <a:spcPts val="0"/>
              </a:spcBef>
              <a:spcAft>
                <a:spcPts val="0"/>
              </a:spcAft>
              <a:buClr>
                <a:schemeClr val="dk1"/>
              </a:buClr>
              <a:buSzPts val="4200"/>
              <a:buFont typeface="Arial"/>
              <a:buNone/>
              <a:defRPr sz="4200">
                <a:solidFill>
                  <a:schemeClr val="dk1"/>
                </a:solidFill>
              </a:defRPr>
            </a:lvl4pPr>
            <a:lvl5pPr lvl="4" algn="ctr">
              <a:lnSpc>
                <a:spcPct val="100000"/>
              </a:lnSpc>
              <a:spcBef>
                <a:spcPts val="0"/>
              </a:spcBef>
              <a:spcAft>
                <a:spcPts val="0"/>
              </a:spcAft>
              <a:buClr>
                <a:schemeClr val="dk1"/>
              </a:buClr>
              <a:buSzPts val="4200"/>
              <a:buFont typeface="Arial"/>
              <a:buNone/>
              <a:defRPr sz="4200">
                <a:solidFill>
                  <a:schemeClr val="dk1"/>
                </a:solidFill>
              </a:defRPr>
            </a:lvl5pPr>
            <a:lvl6pPr lvl="5" algn="ctr">
              <a:lnSpc>
                <a:spcPct val="100000"/>
              </a:lnSpc>
              <a:spcBef>
                <a:spcPts val="0"/>
              </a:spcBef>
              <a:spcAft>
                <a:spcPts val="0"/>
              </a:spcAft>
              <a:buClr>
                <a:schemeClr val="dk1"/>
              </a:buClr>
              <a:buSzPts val="4200"/>
              <a:buFont typeface="Arial"/>
              <a:buNone/>
              <a:defRPr sz="4200">
                <a:solidFill>
                  <a:schemeClr val="dk1"/>
                </a:solidFill>
              </a:defRPr>
            </a:lvl6pPr>
            <a:lvl7pPr lvl="6" algn="ctr">
              <a:lnSpc>
                <a:spcPct val="100000"/>
              </a:lnSpc>
              <a:spcBef>
                <a:spcPts val="0"/>
              </a:spcBef>
              <a:spcAft>
                <a:spcPts val="0"/>
              </a:spcAft>
              <a:buClr>
                <a:schemeClr val="dk1"/>
              </a:buClr>
              <a:buSzPts val="4200"/>
              <a:buFont typeface="Arial"/>
              <a:buNone/>
              <a:defRPr sz="4200">
                <a:solidFill>
                  <a:schemeClr val="dk1"/>
                </a:solidFill>
              </a:defRPr>
            </a:lvl7pPr>
            <a:lvl8pPr lvl="7" algn="ctr">
              <a:lnSpc>
                <a:spcPct val="100000"/>
              </a:lnSpc>
              <a:spcBef>
                <a:spcPts val="0"/>
              </a:spcBef>
              <a:spcAft>
                <a:spcPts val="0"/>
              </a:spcAft>
              <a:buClr>
                <a:schemeClr val="dk1"/>
              </a:buClr>
              <a:buSzPts val="4200"/>
              <a:buFont typeface="Arial"/>
              <a:buNone/>
              <a:defRPr sz="4200">
                <a:solidFill>
                  <a:schemeClr val="dk1"/>
                </a:solidFill>
              </a:defRPr>
            </a:lvl8pPr>
            <a:lvl9pPr lvl="8" algn="ctr">
              <a:lnSpc>
                <a:spcPct val="100000"/>
              </a:lnSpc>
              <a:spcBef>
                <a:spcPts val="0"/>
              </a:spcBef>
              <a:spcAft>
                <a:spcPts val="0"/>
              </a:spcAft>
              <a:buClr>
                <a:schemeClr val="dk1"/>
              </a:buClr>
              <a:buSzPts val="4200"/>
              <a:buFont typeface="Arial"/>
              <a:buNone/>
              <a:defRPr sz="4200">
                <a:solidFill>
                  <a:schemeClr val="dk1"/>
                </a:solidFill>
              </a:defRPr>
            </a:lvl9pPr>
          </a:lstStyle>
          <a:p/>
        </p:txBody>
      </p:sp>
      <p:sp>
        <p:nvSpPr>
          <p:cNvPr id="38" name="Google Shape;38;p11"/>
          <p:cNvSpPr txBox="1"/>
          <p:nvPr>
            <p:ph idx="1" type="subTitle"/>
          </p:nvPr>
        </p:nvSpPr>
        <p:spPr>
          <a:xfrm>
            <a:off x="225675" y="5481569"/>
            <a:ext cx="3438300" cy="2415300"/>
          </a:xfrm>
          <a:prstGeom prst="rect">
            <a:avLst/>
          </a:prstGeom>
          <a:noFill/>
          <a:ln>
            <a:noFill/>
          </a:ln>
        </p:spPr>
        <p:txBody>
          <a:bodyPr anchorCtr="0" anchor="t" bIns="91425" lIns="91425" spcFirstLastPara="1" rIns="91425" wrap="square" tIns="91425">
            <a:noAutofit/>
          </a:bodyPr>
          <a:lstStyle>
            <a:lvl1pPr lvl="0"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1pPr>
            <a:lvl2pPr lvl="1"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2pPr>
            <a:lvl3pPr lvl="2"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3pPr>
            <a:lvl4pPr lvl="3"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4pPr>
            <a:lvl5pPr lvl="4"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5pPr>
            <a:lvl6pPr lvl="5"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6pPr>
            <a:lvl7pPr lvl="6"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7pPr>
            <a:lvl8pPr lvl="7"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8pPr>
            <a:lvl9pPr lvl="8" marR="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9pPr>
          </a:lstStyle>
          <a:p/>
        </p:txBody>
      </p:sp>
      <p:sp>
        <p:nvSpPr>
          <p:cNvPr id="39" name="Google Shape;39;p11"/>
          <p:cNvSpPr txBox="1"/>
          <p:nvPr>
            <p:ph idx="2" type="body"/>
          </p:nvPr>
        </p:nvSpPr>
        <p:spPr>
          <a:xfrm>
            <a:off x="4198575" y="1415969"/>
            <a:ext cx="3261300" cy="7226100"/>
          </a:xfrm>
          <a:prstGeom prst="rect">
            <a:avLst/>
          </a:prstGeom>
          <a:noFill/>
          <a:ln>
            <a:noFill/>
          </a:ln>
        </p:spPr>
        <p:txBody>
          <a:bodyPr anchorCtr="0" anchor="ctr" bIns="91425" lIns="91425" spcFirstLastPara="1" rIns="91425" wrap="square" tIns="91425">
            <a:noAutofit/>
          </a:bodyPr>
          <a:lstStyle>
            <a:lvl1pPr indent="-342900" lvl="0" marL="457200" marR="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40" name="Google Shape;40;p1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41" name="Shape 41"/>
        <p:cNvGrpSpPr/>
        <p:nvPr/>
      </p:nvGrpSpPr>
      <p:grpSpPr>
        <a:xfrm>
          <a:off x="0" y="0"/>
          <a:ext cx="0" cy="0"/>
          <a:chOff x="0" y="0"/>
          <a:chExt cx="0" cy="0"/>
        </a:xfrm>
      </p:grpSpPr>
      <p:sp>
        <p:nvSpPr>
          <p:cNvPr id="42" name="Google Shape;42;p12"/>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Autofit/>
          </a:bodyPr>
          <a:lstStyle>
            <a:lvl1pPr indent="-228600" lvl="0" marL="457200" marR="0" algn="l">
              <a:lnSpc>
                <a:spcPct val="100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317500" lvl="1" marL="914400" marR="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43" name="Google Shape;43;p1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hyperlink" Target="https://ssd.eff.org/en/module/animated-overview-using-password-managers-stay-safe-online" TargetMode="External"/><Relationship Id="rId10" Type="http://schemas.openxmlformats.org/officeDocument/2006/relationships/hyperlink" Target="https://ssd.eff.org/en/module/creating-strong-passwords" TargetMode="External"/><Relationship Id="rId13" Type="http://schemas.openxmlformats.org/officeDocument/2006/relationships/hyperlink" Target="https://ssd.eff.org/en/module/animated-%20overview-using-password-managers-stay-safe-online" TargetMode="External"/><Relationship Id="rId12" Type="http://schemas.openxmlformats.org/officeDocument/2006/relationships/hyperlink" Target="https://ssd.eff.org/en/module/animated-overview-using-password-managers-stay-safe-online"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hyperlink" Target="https://eff.org/common2FA" TargetMode="External"/><Relationship Id="rId14" Type="http://schemas.openxmlformats.org/officeDocument/2006/relationships/hyperlink" Target="https://ssd.eff.org/en/module/how-use-keepassxc" TargetMode="External"/><Relationship Id="rId5" Type="http://schemas.openxmlformats.org/officeDocument/2006/relationships/image" Target="../media/image7.png"/><Relationship Id="rId6" Type="http://schemas.openxmlformats.org/officeDocument/2006/relationships/image" Target="../media/image3.png"/><Relationship Id="rId7" Type="http://schemas.openxmlformats.org/officeDocument/2006/relationships/image" Target="../media/image4.png"/><Relationship Id="rId8"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twofactorauth.org/" TargetMode="External"/><Relationship Id="rId4" Type="http://schemas.openxmlformats.org/officeDocument/2006/relationships/hyperlink" Target="https://twofactorauth.org/" TargetMode="External"/><Relationship Id="rId5" Type="http://schemas.openxmlformats.org/officeDocument/2006/relationships/hyperlink" Target="https://twofactorauth.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p:nvPr/>
        </p:nvSpPr>
        <p:spPr>
          <a:xfrm>
            <a:off x="4088250" y="1923150"/>
            <a:ext cx="3675900" cy="526800"/>
          </a:xfrm>
          <a:prstGeom prst="rect">
            <a:avLst/>
          </a:prstGeom>
          <a:solidFill>
            <a:srgbClr val="3A835C"/>
          </a:solidFill>
          <a:ln>
            <a:noFill/>
          </a:ln>
        </p:spPr>
        <p:txBody>
          <a:bodyPr anchorCtr="0" anchor="ctr" bIns="91425" lIns="91425" spcFirstLastPara="1" rIns="91425" wrap="square" tIns="91425">
            <a:noAutofit/>
          </a:bodyPr>
          <a:lstStyle/>
          <a:p>
            <a:pPr indent="0" lvl="0" marL="457200" marR="0" rtl="0" algn="l">
              <a:lnSpc>
                <a:spcPct val="100000"/>
              </a:lnSpc>
              <a:spcBef>
                <a:spcPts val="0"/>
              </a:spcBef>
              <a:spcAft>
                <a:spcPts val="0"/>
              </a:spcAft>
              <a:buClr>
                <a:srgbClr val="000000"/>
              </a:buClr>
              <a:buSzPts val="1400"/>
              <a:buFont typeface="Montserrat"/>
              <a:buNone/>
            </a:pPr>
            <a:r>
              <a:t/>
            </a:r>
            <a:endParaRPr b="0" i="0" sz="1400" u="none" cap="none" strike="noStrike">
              <a:solidFill>
                <a:srgbClr val="FFFFFF"/>
              </a:solidFill>
              <a:latin typeface="Arial"/>
              <a:ea typeface="Arial"/>
              <a:cs typeface="Arial"/>
              <a:sym typeface="Arial"/>
            </a:endParaRPr>
          </a:p>
        </p:txBody>
      </p:sp>
      <p:sp>
        <p:nvSpPr>
          <p:cNvPr id="55" name="Google Shape;55;p1"/>
          <p:cNvSpPr txBox="1"/>
          <p:nvPr/>
        </p:nvSpPr>
        <p:spPr>
          <a:xfrm>
            <a:off x="-45525" y="22750"/>
            <a:ext cx="7818000" cy="1115100"/>
          </a:xfrm>
          <a:prstGeom prst="rect">
            <a:avLst/>
          </a:prstGeom>
          <a:solidFill>
            <a:srgbClr val="3A835C"/>
          </a:solid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rgbClr val="000000"/>
              </a:buClr>
              <a:buSzPts val="3000"/>
              <a:buFont typeface="Arial"/>
              <a:buNone/>
            </a:pPr>
            <a:r>
              <a:t/>
            </a:r>
            <a:endParaRPr b="1" i="0" sz="3000" u="none" cap="none" strike="noStrike">
              <a:solidFill>
                <a:srgbClr val="FFFFFF"/>
              </a:solidFill>
              <a:latin typeface="Montserrat"/>
              <a:ea typeface="Montserrat"/>
              <a:cs typeface="Montserrat"/>
              <a:sym typeface="Montserrat"/>
            </a:endParaRPr>
          </a:p>
          <a:p>
            <a:pPr indent="0" lvl="0" marL="0" marR="0" rtl="0" algn="l">
              <a:lnSpc>
                <a:spcPct val="100000"/>
              </a:lnSpc>
              <a:spcBef>
                <a:spcPts val="0"/>
              </a:spcBef>
              <a:spcAft>
                <a:spcPts val="0"/>
              </a:spcAft>
              <a:buClr>
                <a:srgbClr val="FFFFFF"/>
              </a:buClr>
              <a:buSzPts val="3000"/>
              <a:buFont typeface="Montserrat"/>
              <a:buNone/>
            </a:pPr>
            <a:r>
              <a:rPr b="1" i="0" lang="en" sz="2800" u="none" cap="none" strike="noStrike">
                <a:solidFill>
                  <a:srgbClr val="FFFFFF"/>
                </a:solidFill>
                <a:latin typeface="Montserrat"/>
                <a:ea typeface="Montserrat"/>
                <a:cs typeface="Montserrat"/>
                <a:sym typeface="Montserrat"/>
              </a:rPr>
              <a:t>   TWO-FACTOR </a:t>
            </a:r>
            <a:endParaRPr b="0" i="0" sz="2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FFFFFF"/>
              </a:buClr>
              <a:buSzPts val="3000"/>
              <a:buFont typeface="Montserrat"/>
              <a:buNone/>
            </a:pPr>
            <a:r>
              <a:rPr b="1" i="0" lang="en" sz="2800" u="none" cap="none" strike="noStrike">
                <a:solidFill>
                  <a:srgbClr val="FFFFFF"/>
                </a:solidFill>
                <a:latin typeface="Montserrat"/>
                <a:ea typeface="Montserrat"/>
                <a:cs typeface="Montserrat"/>
                <a:sym typeface="Montserrat"/>
              </a:rPr>
              <a:t>   AUTHENTICATION</a:t>
            </a:r>
            <a:endParaRPr b="0" i="0" sz="2800" u="none" cap="none" strike="noStrike">
              <a:solidFill>
                <a:srgbClr val="000000"/>
              </a:solidFill>
              <a:latin typeface="Arial"/>
              <a:ea typeface="Arial"/>
              <a:cs typeface="Arial"/>
              <a:sym typeface="Arial"/>
            </a:endParaRPr>
          </a:p>
        </p:txBody>
      </p:sp>
      <p:cxnSp>
        <p:nvCxnSpPr>
          <p:cNvPr id="56" name="Google Shape;56;p1"/>
          <p:cNvCxnSpPr/>
          <p:nvPr/>
        </p:nvCxnSpPr>
        <p:spPr>
          <a:xfrm>
            <a:off x="3863475" y="1137850"/>
            <a:ext cx="0" cy="8897700"/>
          </a:xfrm>
          <a:prstGeom prst="straightConnector1">
            <a:avLst/>
          </a:prstGeom>
          <a:noFill/>
          <a:ln cap="flat" cmpd="sng" w="9525">
            <a:solidFill>
              <a:srgbClr val="3A835C"/>
            </a:solidFill>
            <a:prstDash val="solid"/>
            <a:round/>
            <a:headEnd len="sm" w="sm" type="none"/>
            <a:tailEnd len="sm" w="sm" type="none"/>
          </a:ln>
        </p:spPr>
      </p:cxnSp>
      <p:sp>
        <p:nvSpPr>
          <p:cNvPr id="57" name="Google Shape;57;p1"/>
          <p:cNvSpPr/>
          <p:nvPr/>
        </p:nvSpPr>
        <p:spPr>
          <a:xfrm>
            <a:off x="75" y="4006600"/>
            <a:ext cx="3863400" cy="660000"/>
          </a:xfrm>
          <a:prstGeom prst="rect">
            <a:avLst/>
          </a:prstGeom>
          <a:solidFill>
            <a:srgbClr val="3A835C"/>
          </a:solidFill>
          <a:ln>
            <a:noFill/>
          </a:ln>
        </p:spPr>
        <p:txBody>
          <a:bodyPr anchorCtr="0" anchor="ctr" bIns="91425" lIns="91425" spcFirstLastPara="1" rIns="91425" wrap="square" tIns="91425">
            <a:noAutofit/>
          </a:bodyPr>
          <a:lstStyle/>
          <a:p>
            <a:pPr indent="0" lvl="0" marL="914400" marR="0" rtl="0" algn="l">
              <a:lnSpc>
                <a:spcPct val="100000"/>
              </a:lnSpc>
              <a:spcBef>
                <a:spcPts val="0"/>
              </a:spcBef>
              <a:spcAft>
                <a:spcPts val="0"/>
              </a:spcAft>
              <a:buClr>
                <a:srgbClr val="FFFFFF"/>
              </a:buClr>
              <a:buSzPts val="1400"/>
              <a:buFont typeface="Montserrat"/>
              <a:buNone/>
            </a:pPr>
            <a:r>
              <a:t/>
            </a:r>
            <a:endParaRPr b="0" i="0" sz="1400" u="none" cap="none" strike="noStrike">
              <a:solidFill>
                <a:srgbClr val="000000"/>
              </a:solidFill>
              <a:latin typeface="Arial"/>
              <a:ea typeface="Arial"/>
              <a:cs typeface="Arial"/>
              <a:sym typeface="Arial"/>
            </a:endParaRPr>
          </a:p>
        </p:txBody>
      </p:sp>
      <p:pic>
        <p:nvPicPr>
          <p:cNvPr id="58" name="Google Shape;58;p1" title="An illustration of a password manager interface. It shows a moveable scale, where the length of the password can be adjusted, as well as character settings, such as whether it includes capital letters, numbers, and symbols."/>
          <p:cNvPicPr preferRelativeResize="0"/>
          <p:nvPr/>
        </p:nvPicPr>
        <p:blipFill rotWithShape="1">
          <a:blip r:embed="rId3">
            <a:alphaModFix/>
          </a:blip>
          <a:srcRect b="20377" l="0" r="0" t="29308"/>
          <a:stretch/>
        </p:blipFill>
        <p:spPr>
          <a:xfrm>
            <a:off x="1726700" y="4810124"/>
            <a:ext cx="2049150" cy="1374675"/>
          </a:xfrm>
          <a:prstGeom prst="rect">
            <a:avLst/>
          </a:prstGeom>
          <a:noFill/>
          <a:ln>
            <a:noFill/>
          </a:ln>
        </p:spPr>
      </p:pic>
      <p:grpSp>
        <p:nvGrpSpPr>
          <p:cNvPr id="59" name="Google Shape;59;p1"/>
          <p:cNvGrpSpPr/>
          <p:nvPr/>
        </p:nvGrpSpPr>
        <p:grpSpPr>
          <a:xfrm>
            <a:off x="300050" y="4109650"/>
            <a:ext cx="453900" cy="453900"/>
            <a:chOff x="447675" y="1404525"/>
            <a:chExt cx="453900" cy="453900"/>
          </a:xfrm>
        </p:grpSpPr>
        <p:sp>
          <p:nvSpPr>
            <p:cNvPr id="60" name="Google Shape;60;p1"/>
            <p:cNvSpPr/>
            <p:nvPr/>
          </p:nvSpPr>
          <p:spPr>
            <a:xfrm>
              <a:off x="447675" y="1404525"/>
              <a:ext cx="453900" cy="453900"/>
            </a:xfrm>
            <a:prstGeom prst="ellipse">
              <a:avLst/>
            </a:prstGeom>
            <a:solidFill>
              <a:srgbClr val="FFFFFF"/>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1" title="1"/>
            <p:cNvSpPr txBox="1"/>
            <p:nvPr/>
          </p:nvSpPr>
          <p:spPr>
            <a:xfrm>
              <a:off x="516675" y="1453425"/>
              <a:ext cx="315900" cy="3561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77C39A"/>
                </a:buClr>
                <a:buSzPts val="1400"/>
                <a:buFont typeface="Montserrat Black"/>
                <a:buNone/>
              </a:pPr>
              <a:r>
                <a:rPr b="0" i="0" lang="en" sz="1400" u="none" cap="none" strike="noStrike">
                  <a:solidFill>
                    <a:srgbClr val="3A835C"/>
                  </a:solidFill>
                  <a:latin typeface="Montserrat Black"/>
                  <a:ea typeface="Montserrat Black"/>
                  <a:cs typeface="Montserrat Black"/>
                  <a:sym typeface="Montserrat Black"/>
                </a:rPr>
                <a:t>1</a:t>
              </a:r>
              <a:endParaRPr b="0" i="0" sz="1400" u="none" cap="none" strike="noStrike">
                <a:solidFill>
                  <a:srgbClr val="3A835C"/>
                </a:solidFill>
                <a:latin typeface="Arial"/>
                <a:ea typeface="Arial"/>
                <a:cs typeface="Arial"/>
                <a:sym typeface="Arial"/>
              </a:endParaRPr>
            </a:p>
          </p:txBody>
        </p:sp>
      </p:grpSp>
      <p:sp>
        <p:nvSpPr>
          <p:cNvPr id="62" name="Google Shape;62;p1"/>
          <p:cNvSpPr/>
          <p:nvPr/>
        </p:nvSpPr>
        <p:spPr>
          <a:xfrm>
            <a:off x="4096650" y="5080375"/>
            <a:ext cx="3675900" cy="526800"/>
          </a:xfrm>
          <a:prstGeom prst="rect">
            <a:avLst/>
          </a:prstGeom>
          <a:solidFill>
            <a:srgbClr val="3A835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Montserrat"/>
              <a:buNone/>
            </a:pPr>
            <a:r>
              <a:rPr b="1" i="0" lang="en" sz="1400" u="none" cap="none" strike="noStrike">
                <a:solidFill>
                  <a:srgbClr val="FFFFFF"/>
                </a:solidFill>
                <a:latin typeface="Montserrat"/>
                <a:ea typeface="Montserrat"/>
                <a:cs typeface="Montserrat"/>
                <a:sym typeface="Montserrat"/>
              </a:rPr>
              <a:t>                    Authentication apps</a:t>
            </a:r>
            <a:endParaRPr b="0" i="0" sz="1400" u="none" cap="none" strike="noStrike">
              <a:solidFill>
                <a:srgbClr val="FFFFFF"/>
              </a:solidFill>
              <a:latin typeface="Arial"/>
              <a:ea typeface="Arial"/>
              <a:cs typeface="Arial"/>
              <a:sym typeface="Arial"/>
            </a:endParaRPr>
          </a:p>
        </p:txBody>
      </p:sp>
      <p:sp>
        <p:nvSpPr>
          <p:cNvPr id="63" name="Google Shape;63;p1"/>
          <p:cNvSpPr/>
          <p:nvPr/>
        </p:nvSpPr>
        <p:spPr>
          <a:xfrm>
            <a:off x="4096425" y="7543750"/>
            <a:ext cx="3675900" cy="526800"/>
          </a:xfrm>
          <a:prstGeom prst="rect">
            <a:avLst/>
          </a:prstGeom>
          <a:solidFill>
            <a:srgbClr val="3A835C"/>
          </a:solidFill>
          <a:ln>
            <a:noFill/>
          </a:ln>
        </p:spPr>
        <p:txBody>
          <a:bodyPr anchorCtr="0" anchor="ctr" bIns="91425" lIns="91425" spcFirstLastPara="1" rIns="91425" wrap="square" tIns="91425">
            <a:noAutofit/>
          </a:bodyPr>
          <a:lstStyle/>
          <a:p>
            <a:pPr indent="0" lvl="0" marL="457200" marR="0" rtl="0" algn="l">
              <a:lnSpc>
                <a:spcPct val="100000"/>
              </a:lnSpc>
              <a:spcBef>
                <a:spcPts val="0"/>
              </a:spcBef>
              <a:spcAft>
                <a:spcPts val="0"/>
              </a:spcAft>
              <a:buClr>
                <a:srgbClr val="000000"/>
              </a:buClr>
              <a:buSzPts val="1400"/>
              <a:buFont typeface="Montserrat"/>
              <a:buNone/>
            </a:pPr>
            <a:r>
              <a:rPr b="1" i="0" lang="en" sz="1400" u="none" cap="none" strike="noStrike">
                <a:solidFill>
                  <a:srgbClr val="FFFFFF"/>
                </a:solidFill>
                <a:latin typeface="Montserrat"/>
                <a:ea typeface="Montserrat"/>
                <a:cs typeface="Montserrat"/>
                <a:sym typeface="Montserrat"/>
              </a:rPr>
              <a:t>               SMS-based 2FA</a:t>
            </a:r>
            <a:endParaRPr b="0" i="0" sz="1400" u="none" cap="none" strike="noStrike">
              <a:solidFill>
                <a:srgbClr val="FFFFFF"/>
              </a:solidFill>
              <a:latin typeface="Arial"/>
              <a:ea typeface="Arial"/>
              <a:cs typeface="Arial"/>
              <a:sym typeface="Arial"/>
            </a:endParaRPr>
          </a:p>
        </p:txBody>
      </p:sp>
      <p:sp>
        <p:nvSpPr>
          <p:cNvPr id="64" name="Google Shape;64;p1"/>
          <p:cNvSpPr/>
          <p:nvPr/>
        </p:nvSpPr>
        <p:spPr>
          <a:xfrm>
            <a:off x="4096650" y="8070550"/>
            <a:ext cx="3433800" cy="1681500"/>
          </a:xfrm>
          <a:prstGeom prst="rect">
            <a:avLst/>
          </a:prstGeom>
          <a:noFill/>
          <a:ln>
            <a:noFill/>
          </a:ln>
        </p:spPr>
        <p:txBody>
          <a:bodyPr anchorCtr="0" anchor="ctr" bIns="91425" lIns="0" spcFirstLastPara="1" rIns="91425" wrap="square" tIns="91425">
            <a:noAutofit/>
          </a:bodyPr>
          <a:lstStyle/>
          <a:p>
            <a:pPr indent="0" lvl="0" marL="0" marR="0" rtl="0" algn="l">
              <a:lnSpc>
                <a:spcPct val="100000"/>
              </a:lnSpc>
              <a:spcBef>
                <a:spcPts val="0"/>
              </a:spcBef>
              <a:spcAft>
                <a:spcPts val="0"/>
              </a:spcAft>
              <a:buClr>
                <a:srgbClr val="000000"/>
              </a:buClr>
              <a:buSzPts val="900"/>
              <a:buFont typeface="Montserrat Light"/>
              <a:buNone/>
            </a:pPr>
            <a:r>
              <a:rPr b="0" i="0" lang="en" sz="900" u="none" cap="none" strike="noStrike">
                <a:solidFill>
                  <a:srgbClr val="000000"/>
                </a:solidFill>
                <a:latin typeface="Montserrat Light"/>
                <a:ea typeface="Montserrat Light"/>
                <a:cs typeface="Montserrat Light"/>
                <a:sym typeface="Montserrat Light"/>
              </a:rPr>
              <a:t>Services send you a six-digit text message to your phone. You type this code when prompted for login. Some services only offer this form of 2FA.</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900"/>
              <a:buFont typeface="Montserrat"/>
              <a:buNone/>
            </a:pPr>
            <a:r>
              <a:rPr b="1" i="0" lang="en" sz="900" u="none" cap="none" strike="noStrike">
                <a:solidFill>
                  <a:srgbClr val="000000"/>
                </a:solidFill>
                <a:latin typeface="Montserrat"/>
                <a:ea typeface="Montserrat"/>
                <a:cs typeface="Montserrat"/>
                <a:sym typeface="Montserrat"/>
              </a:rPr>
              <a:t>The good: </a:t>
            </a:r>
            <a:r>
              <a:rPr b="0" i="0" lang="en" sz="900" u="none" cap="none" strike="noStrike">
                <a:solidFill>
                  <a:srgbClr val="000000"/>
                </a:solidFill>
                <a:latin typeface="Montserrat Light"/>
                <a:ea typeface="Montserrat Light"/>
                <a:cs typeface="Montserrat Light"/>
                <a:sym typeface="Montserrat Light"/>
              </a:rPr>
              <a:t>It’s convenient. if you change phones and don’t change phone numbers, you will get your codes.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Montserrat"/>
              <a:buNone/>
            </a:pPr>
            <a:r>
              <a:rPr b="1" i="0" lang="en" sz="900" u="none" cap="none" strike="noStrike">
                <a:solidFill>
                  <a:srgbClr val="000000"/>
                </a:solidFill>
                <a:latin typeface="Montserrat"/>
                <a:ea typeface="Montserrat"/>
                <a:cs typeface="Montserrat"/>
                <a:sym typeface="Montserrat"/>
              </a:rPr>
              <a:t>The bad: </a:t>
            </a:r>
            <a:r>
              <a:rPr b="0" i="0" lang="en" sz="900" u="none" cap="none" strike="noStrike">
                <a:solidFill>
                  <a:srgbClr val="000000"/>
                </a:solidFill>
                <a:latin typeface="Montserrat Light"/>
                <a:ea typeface="Montserrat Light"/>
                <a:cs typeface="Montserrat Light"/>
                <a:sym typeface="Montserrat Light"/>
              </a:rPr>
              <a:t>SMS is not secure. If you go to another country and don’t have service, you won’t get a code. If you change phone numbers, you won’t have your codes. If your phone has malware, then an attacker can read off the codes.</a:t>
            </a:r>
            <a:endParaRPr b="0" i="0" sz="1400" u="none" cap="none" strike="noStrike">
              <a:solidFill>
                <a:srgbClr val="000000"/>
              </a:solidFill>
              <a:latin typeface="Arial"/>
              <a:ea typeface="Arial"/>
              <a:cs typeface="Arial"/>
              <a:sym typeface="Arial"/>
            </a:endParaRPr>
          </a:p>
        </p:txBody>
      </p:sp>
      <p:sp>
        <p:nvSpPr>
          <p:cNvPr id="65" name="Google Shape;65;p1"/>
          <p:cNvSpPr/>
          <p:nvPr/>
        </p:nvSpPr>
        <p:spPr>
          <a:xfrm>
            <a:off x="3863500" y="1208988"/>
            <a:ext cx="3899400" cy="660000"/>
          </a:xfrm>
          <a:prstGeom prst="rect">
            <a:avLst/>
          </a:prstGeom>
          <a:solidFill>
            <a:srgbClr val="3A835C"/>
          </a:solidFill>
          <a:ln>
            <a:noFill/>
          </a:ln>
        </p:spPr>
        <p:txBody>
          <a:bodyPr anchorCtr="0" anchor="ctr" bIns="91425" lIns="91425" spcFirstLastPara="1" rIns="91425" wrap="square" tIns="91425">
            <a:noAutofit/>
          </a:bodyPr>
          <a:lstStyle/>
          <a:p>
            <a:pPr indent="0" lvl="0" marL="914400" marR="0" rtl="0" algn="l">
              <a:lnSpc>
                <a:spcPct val="100000"/>
              </a:lnSpc>
              <a:spcBef>
                <a:spcPts val="0"/>
              </a:spcBef>
              <a:spcAft>
                <a:spcPts val="0"/>
              </a:spcAft>
              <a:buClr>
                <a:srgbClr val="FFFFFF"/>
              </a:buClr>
              <a:buSzPts val="1400"/>
              <a:buFont typeface="Montserrat"/>
              <a:buNone/>
            </a:pPr>
            <a:r>
              <a:rPr b="1" i="0" lang="en" sz="1400" u="none" cap="none" strike="noStrike">
                <a:solidFill>
                  <a:srgbClr val="FFFFFF"/>
                </a:solidFill>
                <a:latin typeface="Montserrat"/>
                <a:ea typeface="Montserrat"/>
                <a:cs typeface="Montserrat"/>
                <a:sym typeface="Montserrat"/>
              </a:rPr>
              <a:t>SOMETHING YOU HAVE:</a:t>
            </a:r>
            <a:endParaRPr b="0" i="0" sz="1400" u="none" cap="none" strike="noStrike">
              <a:solidFill>
                <a:srgbClr val="000000"/>
              </a:solidFill>
              <a:latin typeface="Arial"/>
              <a:ea typeface="Arial"/>
              <a:cs typeface="Arial"/>
              <a:sym typeface="Arial"/>
            </a:endParaRPr>
          </a:p>
          <a:p>
            <a:pPr indent="0" lvl="0" marL="914400" marR="0" rtl="0" algn="l">
              <a:lnSpc>
                <a:spcPct val="100000"/>
              </a:lnSpc>
              <a:spcBef>
                <a:spcPts val="0"/>
              </a:spcBef>
              <a:spcAft>
                <a:spcPts val="0"/>
              </a:spcAft>
              <a:buClr>
                <a:srgbClr val="FFFFFF"/>
              </a:buClr>
              <a:buSzPts val="1400"/>
              <a:buFont typeface="Montserrat"/>
              <a:buNone/>
            </a:pPr>
            <a:r>
              <a:rPr b="1" i="0" lang="en" sz="1400" u="none" cap="none" strike="noStrike">
                <a:solidFill>
                  <a:srgbClr val="FFFFFF"/>
                </a:solidFill>
                <a:latin typeface="Montserrat"/>
                <a:ea typeface="Montserrat"/>
                <a:cs typeface="Montserrat"/>
                <a:sym typeface="Montserrat"/>
              </a:rPr>
              <a:t>CHOOSE YOUR METHOD</a:t>
            </a:r>
            <a:endParaRPr b="0" i="0" sz="1400" u="none" cap="none" strike="noStrike">
              <a:solidFill>
                <a:srgbClr val="000000"/>
              </a:solidFill>
              <a:latin typeface="Arial"/>
              <a:ea typeface="Arial"/>
              <a:cs typeface="Arial"/>
              <a:sym typeface="Arial"/>
            </a:endParaRPr>
          </a:p>
        </p:txBody>
      </p:sp>
      <p:grpSp>
        <p:nvGrpSpPr>
          <p:cNvPr id="66" name="Google Shape;66;p1"/>
          <p:cNvGrpSpPr/>
          <p:nvPr/>
        </p:nvGrpSpPr>
        <p:grpSpPr>
          <a:xfrm>
            <a:off x="4257775" y="1312063"/>
            <a:ext cx="453900" cy="453900"/>
            <a:chOff x="447675" y="1404525"/>
            <a:chExt cx="453900" cy="453900"/>
          </a:xfrm>
        </p:grpSpPr>
        <p:sp>
          <p:nvSpPr>
            <p:cNvPr id="67" name="Google Shape;67;p1"/>
            <p:cNvSpPr/>
            <p:nvPr/>
          </p:nvSpPr>
          <p:spPr>
            <a:xfrm>
              <a:off x="447675" y="1404525"/>
              <a:ext cx="453900" cy="453900"/>
            </a:xfrm>
            <a:prstGeom prst="ellipse">
              <a:avLst/>
            </a:prstGeom>
            <a:solidFill>
              <a:srgbClr val="FFFFFF"/>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1" title="2"/>
            <p:cNvSpPr txBox="1"/>
            <p:nvPr/>
          </p:nvSpPr>
          <p:spPr>
            <a:xfrm>
              <a:off x="516675" y="1453425"/>
              <a:ext cx="315900" cy="356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77C39A"/>
                </a:buClr>
                <a:buSzPts val="1400"/>
                <a:buFont typeface="Montserrat Black"/>
                <a:buNone/>
              </a:pPr>
              <a:r>
                <a:rPr b="0" i="0" lang="en" sz="1400" u="none" cap="none" strike="noStrike">
                  <a:solidFill>
                    <a:srgbClr val="3A835C"/>
                  </a:solidFill>
                  <a:latin typeface="Montserrat Black"/>
                  <a:ea typeface="Montserrat Black"/>
                  <a:cs typeface="Montserrat Black"/>
                  <a:sym typeface="Montserrat Black"/>
                </a:rPr>
                <a:t>2</a:t>
              </a:r>
              <a:endParaRPr b="0" i="0" sz="1400" u="none" cap="none" strike="noStrike">
                <a:solidFill>
                  <a:srgbClr val="3A835C"/>
                </a:solidFill>
                <a:latin typeface="Arial"/>
                <a:ea typeface="Arial"/>
                <a:cs typeface="Arial"/>
                <a:sym typeface="Arial"/>
              </a:endParaRPr>
            </a:p>
          </p:txBody>
        </p:sp>
      </p:grpSp>
      <p:grpSp>
        <p:nvGrpSpPr>
          <p:cNvPr id="69" name="Google Shape;69;p1"/>
          <p:cNvGrpSpPr/>
          <p:nvPr/>
        </p:nvGrpSpPr>
        <p:grpSpPr>
          <a:xfrm>
            <a:off x="4107044" y="7543749"/>
            <a:ext cx="1226778" cy="526800"/>
            <a:chOff x="4102569" y="1940124"/>
            <a:chExt cx="1226778" cy="526800"/>
          </a:xfrm>
        </p:grpSpPr>
        <p:pic>
          <p:nvPicPr>
            <p:cNvPr id="70" name="Google Shape;70;p1"/>
            <p:cNvPicPr preferRelativeResize="0"/>
            <p:nvPr/>
          </p:nvPicPr>
          <p:blipFill rotWithShape="1">
            <a:blip r:embed="rId4">
              <a:alphaModFix/>
            </a:blip>
            <a:srcRect b="0" l="0" r="0" t="0"/>
            <a:stretch/>
          </p:blipFill>
          <p:spPr>
            <a:xfrm>
              <a:off x="4102569" y="1940124"/>
              <a:ext cx="1144556" cy="526800"/>
            </a:xfrm>
            <a:prstGeom prst="rect">
              <a:avLst/>
            </a:prstGeom>
            <a:noFill/>
            <a:ln>
              <a:noFill/>
            </a:ln>
          </p:spPr>
        </p:pic>
        <p:sp>
          <p:nvSpPr>
            <p:cNvPr descr="An illustration of a text message that says &quot;Your authentication code is 140471.&quot;" id="71" name="Google Shape;71;p1" title="SMS"/>
            <p:cNvSpPr txBox="1"/>
            <p:nvPr/>
          </p:nvSpPr>
          <p:spPr>
            <a:xfrm>
              <a:off x="4252947" y="1975988"/>
              <a:ext cx="1076400" cy="453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FFFFFF"/>
                </a:buClr>
                <a:buSzPts val="700"/>
                <a:buFont typeface="Arial"/>
                <a:buNone/>
              </a:pPr>
              <a:r>
                <a:rPr b="0" i="0" lang="en" sz="700" u="none" cap="none" strike="noStrike">
                  <a:solidFill>
                    <a:srgbClr val="FFFFFF"/>
                  </a:solidFill>
                  <a:latin typeface="Arial"/>
                  <a:ea typeface="Arial"/>
                  <a:cs typeface="Arial"/>
                  <a:sym typeface="Arial"/>
                </a:rPr>
                <a:t>Your authentication code is: 140471</a:t>
              </a:r>
              <a:endParaRPr b="0" i="0" sz="1400" u="none" cap="none" strike="noStrike">
                <a:solidFill>
                  <a:srgbClr val="000000"/>
                </a:solidFill>
                <a:latin typeface="Arial"/>
                <a:ea typeface="Arial"/>
                <a:cs typeface="Arial"/>
                <a:sym typeface="Arial"/>
              </a:endParaRPr>
            </a:p>
          </p:txBody>
        </p:sp>
      </p:grpSp>
      <p:sp>
        <p:nvSpPr>
          <p:cNvPr id="72" name="Google Shape;72;p1"/>
          <p:cNvSpPr txBox="1"/>
          <p:nvPr/>
        </p:nvSpPr>
        <p:spPr>
          <a:xfrm>
            <a:off x="5076825" y="5675800"/>
            <a:ext cx="2466900" cy="819000"/>
          </a:xfrm>
          <a:prstGeom prst="rect">
            <a:avLst/>
          </a:prstGeom>
          <a:noFill/>
          <a:ln>
            <a:noFill/>
          </a:ln>
        </p:spPr>
        <p:txBody>
          <a:bodyPr anchorCtr="0" anchor="t" bIns="91425" lIns="0" spcFirstLastPara="1" rIns="91425" wrap="square" tIns="91425">
            <a:noAutofit/>
          </a:bodyPr>
          <a:lstStyle/>
          <a:p>
            <a:pPr indent="0" lvl="0" marL="0" marR="0" rtl="0" algn="l">
              <a:lnSpc>
                <a:spcPct val="100000"/>
              </a:lnSpc>
              <a:spcBef>
                <a:spcPts val="0"/>
              </a:spcBef>
              <a:spcAft>
                <a:spcPts val="0"/>
              </a:spcAft>
              <a:buClr>
                <a:srgbClr val="000000"/>
              </a:buClr>
              <a:buSzPts val="900"/>
              <a:buFont typeface="Montserrat Light"/>
              <a:buNone/>
            </a:pPr>
            <a:r>
              <a:rPr b="0" i="0" lang="en" sz="900" u="none" cap="none" strike="noStrike">
                <a:solidFill>
                  <a:srgbClr val="000000"/>
                </a:solidFill>
                <a:latin typeface="Montserrat Light"/>
                <a:ea typeface="Montserrat Light"/>
                <a:cs typeface="Montserrat Light"/>
                <a:sym typeface="Montserrat Light"/>
              </a:rPr>
              <a:t>You type in the six-digit code when your service prompts you for 2FA. For the time-based authentication apps, you need to type in the code before it refreshes.</a:t>
            </a:r>
            <a:endParaRPr b="0" i="0" sz="1400" u="none" cap="none" strike="noStrike">
              <a:solidFill>
                <a:srgbClr val="000000"/>
              </a:solidFill>
              <a:latin typeface="Arial"/>
              <a:ea typeface="Arial"/>
              <a:cs typeface="Arial"/>
              <a:sym typeface="Arial"/>
            </a:endParaRPr>
          </a:p>
        </p:txBody>
      </p:sp>
      <p:sp>
        <p:nvSpPr>
          <p:cNvPr id="73" name="Google Shape;73;p1"/>
          <p:cNvSpPr txBox="1"/>
          <p:nvPr/>
        </p:nvSpPr>
        <p:spPr>
          <a:xfrm>
            <a:off x="4096650" y="6434825"/>
            <a:ext cx="3433800" cy="1210800"/>
          </a:xfrm>
          <a:prstGeom prst="rect">
            <a:avLst/>
          </a:prstGeom>
          <a:noFill/>
          <a:ln>
            <a:noFill/>
          </a:ln>
        </p:spPr>
        <p:txBody>
          <a:bodyPr anchorCtr="0" anchor="t" bIns="91425" lIns="0" spcFirstLastPara="1" rIns="91425" wrap="square" tIns="91425">
            <a:noAutofit/>
          </a:bodyPr>
          <a:lstStyle/>
          <a:p>
            <a:pPr indent="0" lvl="0" marL="0" marR="0" rtl="0" algn="l">
              <a:lnSpc>
                <a:spcPct val="100000"/>
              </a:lnSpc>
              <a:spcBef>
                <a:spcPts val="0"/>
              </a:spcBef>
              <a:spcAft>
                <a:spcPts val="0"/>
              </a:spcAft>
              <a:buClr>
                <a:srgbClr val="000000"/>
              </a:buClr>
              <a:buSzPts val="900"/>
              <a:buFont typeface="Montserrat"/>
              <a:buNone/>
            </a:pPr>
            <a:r>
              <a:rPr b="1" i="0" lang="en" sz="900" u="none" cap="none" strike="noStrike">
                <a:solidFill>
                  <a:srgbClr val="000000"/>
                </a:solidFill>
                <a:latin typeface="Montserrat"/>
                <a:ea typeface="Montserrat"/>
                <a:cs typeface="Montserrat"/>
                <a:sym typeface="Montserrat"/>
              </a:rPr>
              <a:t>The good: </a:t>
            </a:r>
            <a:r>
              <a:rPr b="0" i="0" lang="en" sz="900" u="none" cap="none" strike="noStrike">
                <a:solidFill>
                  <a:srgbClr val="000000"/>
                </a:solidFill>
                <a:latin typeface="Montserrat Light"/>
                <a:ea typeface="Montserrat Light"/>
                <a:cs typeface="Montserrat Light"/>
                <a:sym typeface="Montserrat Light"/>
              </a:rPr>
              <a:t>Codes are stored on your smartphone or tablet. They are not visible to any service provider. App information is protected by encryption.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Montserrat"/>
              <a:buNone/>
            </a:pPr>
            <a:r>
              <a:rPr b="1" i="0" lang="en" sz="900" u="none" cap="none" strike="noStrike">
                <a:solidFill>
                  <a:srgbClr val="000000"/>
                </a:solidFill>
                <a:latin typeface="Montserrat"/>
                <a:ea typeface="Montserrat"/>
                <a:cs typeface="Montserrat"/>
                <a:sym typeface="Montserrat"/>
              </a:rPr>
              <a:t>The bad: </a:t>
            </a:r>
            <a:r>
              <a:rPr b="0" i="0" lang="en" sz="900" u="none" cap="none" strike="noStrike">
                <a:solidFill>
                  <a:srgbClr val="000000"/>
                </a:solidFill>
                <a:latin typeface="Montserrat Light"/>
                <a:ea typeface="Montserrat Light"/>
                <a:cs typeface="Montserrat Light"/>
                <a:sym typeface="Montserrat Light"/>
              </a:rPr>
              <a:t>If your phone has malware, then an attacker can read off the codes. If you lose your phone, you will be locked out of your accounts (unless you wrote down backup codes).</a:t>
            </a:r>
            <a:endParaRPr b="0" i="0" sz="1400" u="none" cap="none" strike="noStrike">
              <a:solidFill>
                <a:srgbClr val="000000"/>
              </a:solidFill>
              <a:latin typeface="Arial"/>
              <a:ea typeface="Arial"/>
              <a:cs typeface="Arial"/>
              <a:sym typeface="Arial"/>
            </a:endParaRPr>
          </a:p>
        </p:txBody>
      </p:sp>
      <p:pic>
        <p:nvPicPr>
          <p:cNvPr id="74" name="Google Shape;74;p1"/>
          <p:cNvPicPr preferRelativeResize="0"/>
          <p:nvPr/>
        </p:nvPicPr>
        <p:blipFill rotWithShape="1">
          <a:blip r:embed="rId5">
            <a:alphaModFix/>
          </a:blip>
          <a:srcRect b="0" l="0" r="15239" t="0"/>
          <a:stretch/>
        </p:blipFill>
        <p:spPr>
          <a:xfrm>
            <a:off x="4243800" y="5069150"/>
            <a:ext cx="620301" cy="1029550"/>
          </a:xfrm>
          <a:prstGeom prst="rect">
            <a:avLst/>
          </a:prstGeom>
          <a:noFill/>
          <a:ln>
            <a:noFill/>
          </a:ln>
        </p:spPr>
      </p:pic>
      <p:pic>
        <p:nvPicPr>
          <p:cNvPr id="75" name="Google Shape;75;p1"/>
          <p:cNvPicPr preferRelativeResize="0"/>
          <p:nvPr/>
        </p:nvPicPr>
        <p:blipFill rotWithShape="1">
          <a:blip r:embed="rId6">
            <a:alphaModFix/>
          </a:blip>
          <a:srcRect b="0" l="0" r="0" t="0"/>
          <a:stretch/>
        </p:blipFill>
        <p:spPr>
          <a:xfrm>
            <a:off x="4255025" y="2035494"/>
            <a:ext cx="962150" cy="302112"/>
          </a:xfrm>
          <a:prstGeom prst="rect">
            <a:avLst/>
          </a:prstGeom>
          <a:noFill/>
          <a:ln>
            <a:noFill/>
          </a:ln>
        </p:spPr>
      </p:pic>
      <p:pic>
        <p:nvPicPr>
          <p:cNvPr descr="An illustration of a laptop with a login screen that says &quot;Type in your two-factor code,&quot; with a hardware token plugged into its USB port." id="76" name="Google Shape;76;p1" title="Hardware token"/>
          <p:cNvPicPr preferRelativeResize="0"/>
          <p:nvPr/>
        </p:nvPicPr>
        <p:blipFill rotWithShape="1">
          <a:blip r:embed="rId7">
            <a:alphaModFix/>
          </a:blip>
          <a:srcRect b="0" l="0" r="0" t="0"/>
          <a:stretch/>
        </p:blipFill>
        <p:spPr>
          <a:xfrm>
            <a:off x="6277125" y="3665000"/>
            <a:ext cx="1325200" cy="1210851"/>
          </a:xfrm>
          <a:prstGeom prst="rect">
            <a:avLst/>
          </a:prstGeom>
          <a:noFill/>
          <a:ln>
            <a:noFill/>
          </a:ln>
        </p:spPr>
      </p:pic>
      <p:sp>
        <p:nvSpPr>
          <p:cNvPr id="77" name="Google Shape;77;p1"/>
          <p:cNvSpPr txBox="1"/>
          <p:nvPr/>
        </p:nvSpPr>
        <p:spPr>
          <a:xfrm>
            <a:off x="4110150" y="2481525"/>
            <a:ext cx="3433800" cy="380400"/>
          </a:xfrm>
          <a:prstGeom prst="rect">
            <a:avLst/>
          </a:prstGeom>
          <a:noFill/>
          <a:ln>
            <a:noFill/>
          </a:ln>
        </p:spPr>
        <p:txBody>
          <a:bodyPr anchorCtr="0" anchor="t" bIns="91425" lIns="0" spcFirstLastPara="1" rIns="91425" wrap="square" tIns="91425">
            <a:noAutofit/>
          </a:bodyPr>
          <a:lstStyle/>
          <a:p>
            <a:pPr indent="0" lvl="0" marL="0" marR="0" rtl="0" algn="l">
              <a:lnSpc>
                <a:spcPct val="100000"/>
              </a:lnSpc>
              <a:spcBef>
                <a:spcPts val="0"/>
              </a:spcBef>
              <a:spcAft>
                <a:spcPts val="0"/>
              </a:spcAft>
              <a:buClr>
                <a:srgbClr val="000000"/>
              </a:buClr>
              <a:buSzPts val="900"/>
              <a:buFont typeface="Montserrat Light"/>
              <a:buNone/>
            </a:pPr>
            <a:r>
              <a:rPr b="0" i="0" lang="en" sz="900" u="none" cap="none" strike="noStrike">
                <a:solidFill>
                  <a:srgbClr val="000000"/>
                </a:solidFill>
                <a:latin typeface="Montserrat Light"/>
                <a:ea typeface="Montserrat Light"/>
                <a:cs typeface="Montserrat Light"/>
                <a:sym typeface="Montserrat Light"/>
              </a:rPr>
              <a:t>You plug in the hardware token in the USB port, and press the button when a service prompts you for 2FA.</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Montserrat Light"/>
              <a:ea typeface="Montserrat Light"/>
              <a:cs typeface="Montserrat Light"/>
              <a:sym typeface="Montserrat Light"/>
            </a:endParaRPr>
          </a:p>
        </p:txBody>
      </p:sp>
      <p:sp>
        <p:nvSpPr>
          <p:cNvPr id="78" name="Google Shape;78;p1"/>
          <p:cNvSpPr txBox="1"/>
          <p:nvPr/>
        </p:nvSpPr>
        <p:spPr>
          <a:xfrm>
            <a:off x="4102625" y="2835700"/>
            <a:ext cx="2338800" cy="2080200"/>
          </a:xfrm>
          <a:prstGeom prst="rect">
            <a:avLst/>
          </a:prstGeom>
          <a:noFill/>
          <a:ln>
            <a:noFill/>
          </a:ln>
        </p:spPr>
        <p:txBody>
          <a:bodyPr anchorCtr="0" anchor="ctr" bIns="91425" lIns="0" spcFirstLastPara="1" rIns="91425" wrap="square" tIns="91425">
            <a:noAutofit/>
          </a:bodyPr>
          <a:lstStyle/>
          <a:p>
            <a:pPr indent="0" lvl="0" marL="0" marR="0" rtl="0" algn="l">
              <a:lnSpc>
                <a:spcPct val="100000"/>
              </a:lnSpc>
              <a:spcBef>
                <a:spcPts val="0"/>
              </a:spcBef>
              <a:spcAft>
                <a:spcPts val="0"/>
              </a:spcAft>
              <a:buClr>
                <a:srgbClr val="000000"/>
              </a:buClr>
              <a:buSzPts val="900"/>
              <a:buFont typeface="Montserrat"/>
              <a:buNone/>
            </a:pPr>
            <a:r>
              <a:rPr b="1" i="0" lang="en" sz="900" u="none" cap="none" strike="noStrike">
                <a:solidFill>
                  <a:srgbClr val="000000"/>
                </a:solidFill>
                <a:latin typeface="Montserrat"/>
                <a:ea typeface="Montserrat"/>
                <a:cs typeface="Montserrat"/>
                <a:sym typeface="Montserrat"/>
              </a:rPr>
              <a:t>The good: </a:t>
            </a:r>
            <a:r>
              <a:rPr b="0" i="0" lang="en" sz="900" u="none" cap="none" strike="noStrike">
                <a:solidFill>
                  <a:srgbClr val="000000"/>
                </a:solidFill>
                <a:latin typeface="Montserrat Light"/>
                <a:ea typeface="Montserrat Light"/>
                <a:cs typeface="Montserrat Light"/>
                <a:sym typeface="Montserrat Light"/>
              </a:rPr>
              <a:t>Codes are stored on your hardware token. It is the most recommended option for those concerned about account security. Since it’s not on your phone, it’s not susceptible to phone malware getting the codes.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Montserrat"/>
              <a:buNone/>
            </a:pPr>
            <a:r>
              <a:rPr b="1" i="0" lang="en" sz="900" u="none" cap="none" strike="noStrike">
                <a:solidFill>
                  <a:srgbClr val="000000"/>
                </a:solidFill>
                <a:latin typeface="Montserrat"/>
                <a:ea typeface="Montserrat"/>
                <a:cs typeface="Montserrat"/>
                <a:sym typeface="Montserrat"/>
              </a:rPr>
              <a:t>The bad: </a:t>
            </a:r>
            <a:r>
              <a:rPr b="0" i="0" lang="en" sz="900" u="none" cap="none" strike="noStrike">
                <a:solidFill>
                  <a:srgbClr val="000000"/>
                </a:solidFill>
                <a:latin typeface="Montserrat Light"/>
                <a:ea typeface="Montserrat Light"/>
                <a:cs typeface="Montserrat Light"/>
                <a:sym typeface="Montserrat Light"/>
              </a:rPr>
              <a:t>You have to purchase one of these (Yubikey is a popular option) and carry it with you. Keeping track of your token can be a hassle. If you lose your hardware token, you will be locked out of your accounts (unless you wrote down backup codes).</a:t>
            </a:r>
            <a:endParaRPr b="0" i="0" sz="1400" u="none" cap="none" strike="noStrike">
              <a:solidFill>
                <a:srgbClr val="000000"/>
              </a:solidFill>
              <a:latin typeface="Arial"/>
              <a:ea typeface="Arial"/>
              <a:cs typeface="Arial"/>
              <a:sym typeface="Arial"/>
            </a:endParaRPr>
          </a:p>
        </p:txBody>
      </p:sp>
      <p:pic>
        <p:nvPicPr>
          <p:cNvPr id="79" name="Google Shape;79;p1" title="A U2F key that has a thin button in the middle. One side of the key is for inserting into one's device."/>
          <p:cNvPicPr preferRelativeResize="0"/>
          <p:nvPr/>
        </p:nvPicPr>
        <p:blipFill rotWithShape="1">
          <a:blip r:embed="rId6">
            <a:alphaModFix/>
          </a:blip>
          <a:srcRect b="0" l="0" r="0" t="0"/>
          <a:stretch/>
        </p:blipFill>
        <p:spPr>
          <a:xfrm>
            <a:off x="6296175" y="3287996"/>
            <a:ext cx="670775" cy="210625"/>
          </a:xfrm>
          <a:prstGeom prst="rect">
            <a:avLst/>
          </a:prstGeom>
          <a:noFill/>
          <a:ln>
            <a:noFill/>
          </a:ln>
        </p:spPr>
      </p:pic>
      <p:cxnSp>
        <p:nvCxnSpPr>
          <p:cNvPr id="80" name="Google Shape;80;p1"/>
          <p:cNvCxnSpPr/>
          <p:nvPr/>
        </p:nvCxnSpPr>
        <p:spPr>
          <a:xfrm flipH="1" rot="10800000">
            <a:off x="6711638" y="2988109"/>
            <a:ext cx="318000" cy="250200"/>
          </a:xfrm>
          <a:prstGeom prst="straightConnector1">
            <a:avLst/>
          </a:prstGeom>
          <a:noFill/>
          <a:ln cap="flat" cmpd="sng" w="38100">
            <a:solidFill>
              <a:srgbClr val="3A835C"/>
            </a:solidFill>
            <a:prstDash val="solid"/>
            <a:round/>
            <a:headEnd len="lg" w="lg" type="stealth"/>
            <a:tailEnd len="sm" w="sm" type="none"/>
          </a:ln>
        </p:spPr>
      </p:cxnSp>
      <p:sp>
        <p:nvSpPr>
          <p:cNvPr id="81" name="Google Shape;81;p1"/>
          <p:cNvSpPr/>
          <p:nvPr/>
        </p:nvSpPr>
        <p:spPr>
          <a:xfrm>
            <a:off x="7020075" y="2940625"/>
            <a:ext cx="586500" cy="590700"/>
          </a:xfrm>
          <a:prstGeom prst="rect">
            <a:avLst/>
          </a:prstGeom>
          <a:solidFill>
            <a:srgbClr val="3A835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800"/>
              <a:buFont typeface="Montserrat"/>
              <a:buNone/>
            </a:pPr>
            <a:r>
              <a:rPr b="1" i="0" lang="en" sz="800" u="none" cap="none" strike="noStrike">
                <a:solidFill>
                  <a:srgbClr val="FFFFFF"/>
                </a:solidFill>
                <a:latin typeface="Montserrat"/>
                <a:ea typeface="Montserrat"/>
                <a:cs typeface="Montserrat"/>
                <a:sym typeface="Montserrat"/>
              </a:rPr>
              <a:t>Press button for U2F code</a:t>
            </a:r>
            <a:endParaRPr b="0" i="0" sz="1400" u="none" cap="none" strike="noStrike">
              <a:solidFill>
                <a:srgbClr val="FFFFFF"/>
              </a:solidFill>
              <a:latin typeface="Arial"/>
              <a:ea typeface="Arial"/>
              <a:cs typeface="Arial"/>
              <a:sym typeface="Arial"/>
            </a:endParaRPr>
          </a:p>
        </p:txBody>
      </p:sp>
      <p:sp>
        <p:nvSpPr>
          <p:cNvPr id="82" name="Google Shape;82;p1"/>
          <p:cNvSpPr/>
          <p:nvPr/>
        </p:nvSpPr>
        <p:spPr>
          <a:xfrm>
            <a:off x="7186825" y="2061450"/>
            <a:ext cx="263100" cy="250200"/>
          </a:xfrm>
          <a:prstGeom prst="star5">
            <a:avLst>
              <a:gd fmla="val 19098" name="adj"/>
              <a:gd fmla="val 105146" name="hf"/>
              <a:gd fmla="val 110557" name="vf"/>
            </a:avLst>
          </a:prstGeom>
          <a:solidFill>
            <a:srgbClr val="77C39A"/>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1"/>
          <p:cNvSpPr txBox="1"/>
          <p:nvPr/>
        </p:nvSpPr>
        <p:spPr>
          <a:xfrm>
            <a:off x="4229300" y="2035500"/>
            <a:ext cx="3775800" cy="3021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1"/>
                </a:solidFill>
                <a:latin typeface="Montserrat"/>
                <a:ea typeface="Montserrat"/>
                <a:cs typeface="Montserrat"/>
                <a:sym typeface="Montserrat"/>
              </a:rPr>
              <a:t>                      Hardware token</a:t>
            </a:r>
            <a:endParaRPr b="0" i="0" sz="1400" u="none" cap="none" strike="noStrike">
              <a:solidFill>
                <a:srgbClr val="000000"/>
              </a:solidFill>
              <a:latin typeface="Arial"/>
              <a:ea typeface="Arial"/>
              <a:cs typeface="Arial"/>
              <a:sym typeface="Arial"/>
            </a:endParaRPr>
          </a:p>
        </p:txBody>
      </p:sp>
      <p:pic>
        <p:nvPicPr>
          <p:cNvPr descr="An illustration of an authentication app, that shows the time-based authentication codes." id="84" name="Google Shape;84;p1" title="Authentication App"/>
          <p:cNvPicPr preferRelativeResize="0"/>
          <p:nvPr/>
        </p:nvPicPr>
        <p:blipFill rotWithShape="1">
          <a:blip r:embed="rId8">
            <a:alphaModFix/>
          </a:blip>
          <a:srcRect b="-5649" l="0" r="0" t="5650"/>
          <a:stretch/>
        </p:blipFill>
        <p:spPr>
          <a:xfrm>
            <a:off x="4188039" y="5012000"/>
            <a:ext cx="731825" cy="1348956"/>
          </a:xfrm>
          <a:prstGeom prst="rect">
            <a:avLst/>
          </a:prstGeom>
          <a:noFill/>
          <a:ln>
            <a:noFill/>
          </a:ln>
        </p:spPr>
      </p:pic>
      <p:sp>
        <p:nvSpPr>
          <p:cNvPr id="85" name="Google Shape;85;p1"/>
          <p:cNvSpPr txBox="1"/>
          <p:nvPr/>
        </p:nvSpPr>
        <p:spPr>
          <a:xfrm>
            <a:off x="219075" y="1159550"/>
            <a:ext cx="3652800" cy="8648400"/>
          </a:xfrm>
          <a:prstGeom prst="rect">
            <a:avLst/>
          </a:prstGeom>
          <a:noFill/>
          <a:ln>
            <a:noFill/>
          </a:ln>
        </p:spPr>
        <p:txBody>
          <a:bodyPr anchorCtr="0" anchor="t" bIns="91425" lIns="0" spcFirstLastPara="1" rIns="91425" wrap="square" tIns="182875">
            <a:noAutofit/>
          </a:bodyPr>
          <a:lstStyle/>
          <a:p>
            <a:pPr indent="0" lvl="0" marL="0" marR="0" rtl="0" algn="l">
              <a:lnSpc>
                <a:spcPct val="100000"/>
              </a:lnSpc>
              <a:spcBef>
                <a:spcPts val="0"/>
              </a:spcBef>
              <a:spcAft>
                <a:spcPts val="0"/>
              </a:spcAft>
              <a:buClr>
                <a:srgbClr val="000000"/>
              </a:buClr>
              <a:buSzPts val="1000"/>
              <a:buFont typeface="Montserrat"/>
              <a:buNone/>
            </a:pPr>
            <a:r>
              <a:rPr b="1" i="0" lang="en" sz="1000" u="none" cap="none" strike="noStrike">
                <a:solidFill>
                  <a:srgbClr val="000000"/>
                </a:solidFill>
                <a:latin typeface="Montserrat"/>
                <a:ea typeface="Montserrat"/>
                <a:cs typeface="Montserrat"/>
                <a:sym typeface="Montserrat"/>
              </a:rPr>
              <a:t>TWO-FACTOR AUTHENTICATION</a:t>
            </a:r>
            <a:r>
              <a:rPr b="1" i="0" lang="en" sz="1000" u="none" cap="none" strike="noStrike">
                <a:solidFill>
                  <a:schemeClr val="dk1"/>
                </a:solidFill>
                <a:latin typeface="Montserrat"/>
                <a:ea typeface="Montserrat"/>
                <a:cs typeface="Montserrat"/>
                <a:sym typeface="Montserrat"/>
              </a:rPr>
              <a:t> </a:t>
            </a:r>
            <a:r>
              <a:rPr b="0" i="0" lang="en" sz="1000" u="none" cap="none" strike="noStrike">
                <a:solidFill>
                  <a:schemeClr val="dk1"/>
                </a:solidFill>
                <a:latin typeface="Montserrat Light"/>
                <a:ea typeface="Montserrat Light"/>
                <a:cs typeface="Montserrat Light"/>
                <a:sym typeface="Montserrat Light"/>
              </a:rPr>
              <a:t>is known by many names, such as 2FA, Two-Factor Auth, Two-Step Verification, Multifactor Authentication, MFA,  and so on. You can learn more at:</a:t>
            </a:r>
            <a:r>
              <a:rPr b="1" i="0" lang="en" sz="1000" u="sng" cap="none" strike="noStrike">
                <a:solidFill>
                  <a:schemeClr val="hlink"/>
                </a:solidFill>
                <a:latin typeface="Montserrat"/>
                <a:ea typeface="Montserrat"/>
                <a:cs typeface="Montserrat"/>
                <a:sym typeface="Montserrat"/>
                <a:hlinkClick r:id="rId9"/>
              </a:rPr>
              <a:t>https://eff.org/common2FA</a:t>
            </a:r>
            <a:r>
              <a:rPr b="0" i="0" lang="en" sz="1000" u="none" cap="none" strike="noStrike">
                <a:solidFill>
                  <a:srgbClr val="579071"/>
                </a:solidFill>
                <a:latin typeface="Montserrat Light"/>
                <a:ea typeface="Montserrat Light"/>
                <a:cs typeface="Montserrat Light"/>
                <a:sym typeface="Montserrat Light"/>
              </a:rPr>
              <a:t>.</a:t>
            </a:r>
            <a:r>
              <a:rPr b="0" i="0" lang="en" sz="1000" u="none" cap="none" strike="noStrike">
                <a:solidFill>
                  <a:schemeClr val="dk1"/>
                </a:solidFill>
                <a:latin typeface="Montserrat Light"/>
                <a:ea typeface="Montserrat Light"/>
                <a:cs typeface="Montserrat Light"/>
                <a:sym typeface="Montserrat Light"/>
              </a:rPr>
              <a:t> It’s generally defined as: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292100" lvl="0" marL="457200" marR="0" rtl="0" algn="l">
              <a:lnSpc>
                <a:spcPct val="100000"/>
              </a:lnSpc>
              <a:spcBef>
                <a:spcPts val="0"/>
              </a:spcBef>
              <a:spcAft>
                <a:spcPts val="0"/>
              </a:spcAft>
              <a:buClr>
                <a:schemeClr val="dk1"/>
              </a:buClr>
              <a:buSzPts val="1000"/>
              <a:buFont typeface="Montserrat"/>
              <a:buAutoNum type="arabicParenR"/>
            </a:pPr>
            <a:r>
              <a:rPr b="1" i="0" lang="en" sz="1000" u="none" cap="none" strike="noStrike">
                <a:solidFill>
                  <a:schemeClr val="dk1"/>
                </a:solidFill>
                <a:latin typeface="Montserrat"/>
                <a:ea typeface="Montserrat"/>
                <a:cs typeface="Montserrat"/>
                <a:sym typeface="Montserrat"/>
              </a:rPr>
              <a:t>Something you know</a:t>
            </a:r>
            <a:endParaRPr b="0" i="0" sz="14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chemeClr val="dk1"/>
              </a:buClr>
              <a:buSzPts val="1000"/>
              <a:buFont typeface="Montserrat Light"/>
              <a:buNone/>
            </a:pPr>
            <a:r>
              <a:rPr b="0" i="0" lang="en" sz="1000" u="none" cap="none" strike="noStrike">
                <a:solidFill>
                  <a:schemeClr val="dk1"/>
                </a:solidFill>
                <a:latin typeface="Montserrat Light"/>
                <a:ea typeface="Montserrat Light"/>
                <a:cs typeface="Montserrat Light"/>
                <a:sym typeface="Montserrat Light"/>
              </a:rPr>
              <a:t>This is the first factor: your username and password.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165100" marR="0" rtl="0" algn="l">
              <a:lnSpc>
                <a:spcPct val="100000"/>
              </a:lnSpc>
              <a:spcBef>
                <a:spcPts val="0"/>
              </a:spcBef>
              <a:spcAft>
                <a:spcPts val="0"/>
              </a:spcAft>
              <a:buClr>
                <a:schemeClr val="dk1"/>
              </a:buClr>
              <a:buSzPts val="1000"/>
              <a:buFont typeface="Montserrat"/>
              <a:buNone/>
            </a:pPr>
            <a:r>
              <a:rPr b="1" i="0" lang="en" sz="1000" u="none" cap="none" strike="noStrike">
                <a:solidFill>
                  <a:schemeClr val="dk1"/>
                </a:solidFill>
                <a:latin typeface="Montserrat"/>
                <a:ea typeface="Montserrat"/>
                <a:cs typeface="Montserrat"/>
                <a:sym typeface="Montserrat"/>
              </a:rPr>
              <a:t>2)     Something you have</a:t>
            </a:r>
            <a:endParaRPr b="0" i="0" sz="14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chemeClr val="dk1"/>
              </a:buClr>
              <a:buSzPts val="1000"/>
              <a:buFont typeface="Montserrat Light"/>
              <a:buNone/>
            </a:pPr>
            <a:r>
              <a:rPr b="0" i="0" lang="en" sz="1000" u="none" cap="none" strike="noStrike">
                <a:solidFill>
                  <a:schemeClr val="dk1"/>
                </a:solidFill>
                <a:latin typeface="Montserrat Light"/>
                <a:ea typeface="Montserrat Light"/>
                <a:cs typeface="Montserrat Light"/>
                <a:sym typeface="Montserrat Light"/>
              </a:rPr>
              <a:t>This is the second factor: your device that you carry with you.</a:t>
            </a:r>
            <a:endParaRPr b="0" i="0" sz="14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1000"/>
              <a:buFont typeface="Arial"/>
              <a:buNone/>
            </a:pPr>
            <a:r>
              <a:t/>
            </a:r>
            <a:endParaRPr b="0" i="1" sz="9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000"/>
              <a:buFont typeface="Montserrat Light"/>
              <a:buNone/>
            </a:pPr>
            <a:r>
              <a:rPr b="0" i="1" lang="en" sz="1000" u="none" cap="none" strike="noStrike">
                <a:solidFill>
                  <a:schemeClr val="dk1"/>
                </a:solidFill>
                <a:latin typeface="Montserrat Light"/>
                <a:ea typeface="Montserrat Light"/>
                <a:cs typeface="Montserrat Light"/>
                <a:sym typeface="Montserrat Light"/>
              </a:rPr>
              <a:t>Follow the suggested guidelines to bump up your account security!</a:t>
            </a:r>
            <a:endParaRPr b="0" i="1"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000"/>
              <a:buFont typeface="Montserrat Light"/>
              <a:buNone/>
            </a:pPr>
            <a:r>
              <a:t/>
            </a:r>
            <a:endParaRPr b="0" i="1" sz="1000" u="none" cap="none" strike="noStrike">
              <a:solidFill>
                <a:schemeClr val="dk1"/>
              </a:solidFill>
              <a:latin typeface="Montserrat Light"/>
              <a:ea typeface="Montserrat Light"/>
              <a:cs typeface="Montserrat Light"/>
              <a:sym typeface="Montserrat Light"/>
            </a:endParaRPr>
          </a:p>
          <a:p>
            <a:pPr indent="0" lvl="0" marL="640080" marR="0" rtl="0" algn="l">
              <a:lnSpc>
                <a:spcPct val="100000"/>
              </a:lnSpc>
              <a:spcBef>
                <a:spcPts val="0"/>
              </a:spcBef>
              <a:spcAft>
                <a:spcPts val="0"/>
              </a:spcAft>
              <a:buClr>
                <a:schemeClr val="lt1"/>
              </a:buClr>
              <a:buSzPts val="1400"/>
              <a:buFont typeface="Montserrat"/>
              <a:buNone/>
            </a:pPr>
            <a:r>
              <a:t/>
            </a:r>
            <a:endParaRPr b="1" i="0" sz="1400" u="none" cap="none" strike="noStrike">
              <a:solidFill>
                <a:schemeClr val="lt1"/>
              </a:solidFill>
              <a:latin typeface="Montserrat"/>
              <a:ea typeface="Montserrat"/>
              <a:cs typeface="Montserrat"/>
              <a:sym typeface="Montserrat"/>
            </a:endParaRPr>
          </a:p>
          <a:p>
            <a:pPr indent="0" lvl="0" marL="640080" marR="0" rtl="0" algn="l">
              <a:lnSpc>
                <a:spcPct val="100000"/>
              </a:lnSpc>
              <a:spcBef>
                <a:spcPts val="0"/>
              </a:spcBef>
              <a:spcAft>
                <a:spcPts val="0"/>
              </a:spcAft>
              <a:buClr>
                <a:schemeClr val="lt1"/>
              </a:buClr>
              <a:buSzPts val="1400"/>
              <a:buFont typeface="Montserrat"/>
              <a:buNone/>
            </a:pPr>
            <a:r>
              <a:rPr b="1" i="0" lang="en" sz="1400" u="none" cap="none" strike="noStrike">
                <a:solidFill>
                  <a:schemeClr val="lt1"/>
                </a:solidFill>
                <a:latin typeface="Montserrat"/>
                <a:ea typeface="Montserrat"/>
                <a:cs typeface="Montserrat"/>
                <a:sym typeface="Montserrat"/>
              </a:rPr>
              <a:t>SOMETHING YOU KNOW:</a:t>
            </a:r>
            <a:endParaRPr b="0" i="0" sz="1400" u="none" cap="none" strike="noStrike">
              <a:solidFill>
                <a:schemeClr val="dk1"/>
              </a:solidFill>
              <a:latin typeface="Arial"/>
              <a:ea typeface="Arial"/>
              <a:cs typeface="Arial"/>
              <a:sym typeface="Arial"/>
            </a:endParaRPr>
          </a:p>
          <a:p>
            <a:pPr indent="0" lvl="0" marL="640080" marR="0" rtl="0" algn="l">
              <a:lnSpc>
                <a:spcPct val="100000"/>
              </a:lnSpc>
              <a:spcBef>
                <a:spcPts val="0"/>
              </a:spcBef>
              <a:spcAft>
                <a:spcPts val="0"/>
              </a:spcAft>
              <a:buClr>
                <a:schemeClr val="lt1"/>
              </a:buClr>
              <a:buSzPts val="1400"/>
              <a:buFont typeface="Montserrat"/>
              <a:buNone/>
            </a:pPr>
            <a:r>
              <a:rPr b="1" i="0" lang="en" sz="1400" u="none" cap="none" strike="noStrike">
                <a:solidFill>
                  <a:schemeClr val="lt1"/>
                </a:solidFill>
                <a:latin typeface="Montserrat"/>
                <a:ea typeface="Montserrat"/>
                <a:cs typeface="Montserrat"/>
                <a:sym typeface="Montserrat"/>
              </a:rPr>
              <a:t>USE STRONG PASSWORDS</a:t>
            </a:r>
            <a:endParaRPr b="1" i="0" sz="1400" u="none" cap="none" strike="noStrike">
              <a:solidFill>
                <a:schemeClr val="lt1"/>
              </a:solidFill>
              <a:latin typeface="Montserrat"/>
              <a:ea typeface="Montserrat"/>
              <a:cs typeface="Montserrat"/>
              <a:sym typeface="Montserrat"/>
            </a:endParaRPr>
          </a:p>
          <a:p>
            <a:pPr indent="0" lvl="0" marL="640080" marR="0" rtl="0" algn="l">
              <a:lnSpc>
                <a:spcPct val="100000"/>
              </a:lnSpc>
              <a:spcBef>
                <a:spcPts val="0"/>
              </a:spcBef>
              <a:spcAft>
                <a:spcPts val="0"/>
              </a:spcAft>
              <a:buClr>
                <a:schemeClr val="lt1"/>
              </a:buClr>
              <a:buSzPts val="1400"/>
              <a:buFont typeface="Montserrat"/>
              <a:buNone/>
            </a:pPr>
            <a:r>
              <a:t/>
            </a:r>
            <a:endParaRPr b="1" i="0" sz="1400" u="none" cap="none" strike="noStrike">
              <a:solidFill>
                <a:schemeClr val="lt1"/>
              </a:solidFill>
              <a:latin typeface="Montserrat"/>
              <a:ea typeface="Montserrat"/>
              <a:cs typeface="Montserrat"/>
              <a:sym typeface="Montserrat"/>
            </a:endParaRPr>
          </a:p>
          <a:p>
            <a:pPr indent="0" lvl="0" marL="640080" marR="0" rtl="0" algn="l">
              <a:lnSpc>
                <a:spcPct val="100000"/>
              </a:lnSpc>
              <a:spcBef>
                <a:spcPts val="0"/>
              </a:spcBef>
              <a:spcAft>
                <a:spcPts val="0"/>
              </a:spcAft>
              <a:buClr>
                <a:schemeClr val="lt1"/>
              </a:buClr>
              <a:buSzPts val="1400"/>
              <a:buFont typeface="Montserrat"/>
              <a:buNone/>
            </a:pPr>
            <a:r>
              <a:t/>
            </a:r>
            <a:endParaRPr b="1" i="0" sz="1400" u="none" cap="none" strike="noStrike">
              <a:solidFill>
                <a:schemeClr val="lt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000"/>
              <a:buFont typeface="Montserrat"/>
              <a:buNone/>
            </a:pPr>
            <a:r>
              <a:rPr b="1" i="0" lang="en" sz="1000" u="none" cap="none" strike="noStrike">
                <a:solidFill>
                  <a:schemeClr val="dk1"/>
                </a:solidFill>
                <a:latin typeface="Montserrat"/>
                <a:ea typeface="Montserrat"/>
                <a:cs typeface="Montserrat"/>
                <a:sym typeface="Montserrat"/>
              </a:rPr>
              <a:t>EACH PASSWORD </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000"/>
              <a:buFont typeface="Montserrat"/>
              <a:buNone/>
            </a:pPr>
            <a:r>
              <a:rPr b="1" i="0" lang="en" sz="1000" u="none" cap="none" strike="noStrike">
                <a:solidFill>
                  <a:schemeClr val="dk1"/>
                </a:solidFill>
                <a:latin typeface="Montserrat"/>
                <a:ea typeface="Montserrat"/>
                <a:cs typeface="Montserrat"/>
                <a:sym typeface="Montserrat"/>
              </a:rPr>
              <a:t>FOR EACH ACCOUNT</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000"/>
              <a:buFont typeface="Montserrat"/>
              <a:buNone/>
            </a:pPr>
            <a:r>
              <a:rPr b="1" i="0" lang="en" sz="1000" u="none" cap="none" strike="noStrike">
                <a:solidFill>
                  <a:schemeClr val="dk1"/>
                </a:solidFill>
                <a:latin typeface="Montserrat"/>
                <a:ea typeface="Montserrat"/>
                <a:cs typeface="Montserrat"/>
                <a:sym typeface="Montserrat"/>
              </a:rPr>
              <a:t>SHOULD BE:</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63500" lvl="0" marL="365760" marR="0" rtl="0" algn="l">
              <a:lnSpc>
                <a:spcPct val="100000"/>
              </a:lnSpc>
              <a:spcBef>
                <a:spcPts val="0"/>
              </a:spcBef>
              <a:spcAft>
                <a:spcPts val="0"/>
              </a:spcAft>
              <a:buClr>
                <a:schemeClr val="dk1"/>
              </a:buClr>
              <a:buSzPts val="1000"/>
              <a:buFont typeface="Montserrat Light"/>
              <a:buChar char="●"/>
            </a:pPr>
            <a:r>
              <a:rPr b="0" i="0" lang="en" sz="1000" u="none" cap="none" strike="noStrike">
                <a:solidFill>
                  <a:schemeClr val="dk1"/>
                </a:solidFill>
                <a:latin typeface="Montserrat Light"/>
                <a:ea typeface="Montserrat Light"/>
                <a:cs typeface="Montserrat Light"/>
                <a:sym typeface="Montserrat Light"/>
              </a:rPr>
              <a:t> Random</a:t>
            </a:r>
            <a:endParaRPr b="0" i="0" sz="1400" u="none" cap="none" strike="noStrike">
              <a:solidFill>
                <a:schemeClr val="dk1"/>
              </a:solidFill>
              <a:latin typeface="Arial"/>
              <a:ea typeface="Arial"/>
              <a:cs typeface="Arial"/>
              <a:sym typeface="Arial"/>
            </a:endParaRPr>
          </a:p>
          <a:p>
            <a:pPr indent="-63500" lvl="0" marL="365760" marR="0" rtl="0" algn="l">
              <a:lnSpc>
                <a:spcPct val="100000"/>
              </a:lnSpc>
              <a:spcBef>
                <a:spcPts val="0"/>
              </a:spcBef>
              <a:spcAft>
                <a:spcPts val="0"/>
              </a:spcAft>
              <a:buClr>
                <a:schemeClr val="dk1"/>
              </a:buClr>
              <a:buSzPts val="1000"/>
              <a:buFont typeface="Montserrat Light"/>
              <a:buChar char="●"/>
            </a:pPr>
            <a:r>
              <a:rPr b="0" i="0" lang="en" sz="1000" u="none" cap="none" strike="noStrike">
                <a:solidFill>
                  <a:schemeClr val="dk1"/>
                </a:solidFill>
                <a:latin typeface="Montserrat Light"/>
                <a:ea typeface="Montserrat Light"/>
                <a:cs typeface="Montserrat Light"/>
                <a:sym typeface="Montserrat Light"/>
              </a:rPr>
              <a:t> Long</a:t>
            </a:r>
            <a:endParaRPr b="0" i="0" sz="1400" u="none" cap="none" strike="noStrike">
              <a:solidFill>
                <a:schemeClr val="dk1"/>
              </a:solidFill>
              <a:latin typeface="Arial"/>
              <a:ea typeface="Arial"/>
              <a:cs typeface="Arial"/>
              <a:sym typeface="Arial"/>
            </a:endParaRPr>
          </a:p>
          <a:p>
            <a:pPr indent="-63500" lvl="0" marL="365760" marR="0" rtl="0" algn="l">
              <a:lnSpc>
                <a:spcPct val="100000"/>
              </a:lnSpc>
              <a:spcBef>
                <a:spcPts val="0"/>
              </a:spcBef>
              <a:spcAft>
                <a:spcPts val="0"/>
              </a:spcAft>
              <a:buClr>
                <a:schemeClr val="dk1"/>
              </a:buClr>
              <a:buSzPts val="1000"/>
              <a:buFont typeface="Montserrat Light"/>
              <a:buChar char="●"/>
            </a:pPr>
            <a:r>
              <a:rPr b="0" i="0" lang="en" sz="1000" u="none" cap="none" strike="noStrike">
                <a:solidFill>
                  <a:schemeClr val="dk1"/>
                </a:solidFill>
                <a:latin typeface="Montserrat Light"/>
                <a:ea typeface="Montserrat Light"/>
                <a:cs typeface="Montserrat Light"/>
                <a:sym typeface="Montserrat Light"/>
              </a:rPr>
              <a:t> Unique</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0" i="0" lang="en" sz="1000" u="none" cap="none" strike="noStrike">
                <a:solidFill>
                  <a:schemeClr val="dk1"/>
                </a:solidFill>
                <a:latin typeface="Montserrat Light"/>
                <a:ea typeface="Montserrat Light"/>
                <a:cs typeface="Montserrat Light"/>
                <a:sym typeface="Montserrat Light"/>
              </a:rPr>
              <a:t>Check out EFF’s guide on generating strong passwords:</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579071"/>
              </a:buClr>
              <a:buSzPts val="1000"/>
              <a:buFont typeface="Montserrat"/>
              <a:buNone/>
            </a:pPr>
            <a:r>
              <a:rPr b="1" i="0" lang="en" sz="1000" u="sng" cap="none" strike="noStrike">
                <a:solidFill>
                  <a:schemeClr val="accent5"/>
                </a:solidFill>
                <a:latin typeface="Montserrat"/>
                <a:ea typeface="Montserrat"/>
                <a:cs typeface="Montserrat"/>
                <a:sym typeface="Montserrat"/>
                <a:hlinkClick r:id="rId10">
                  <a:extLst>
                    <a:ext uri="{A12FA001-AC4F-418D-AE19-62706E023703}">
                      <ahyp:hlinkClr val="tx"/>
                    </a:ext>
                  </a:extLst>
                </a:hlinkClick>
              </a:rPr>
              <a:t>https://ssd.eff.org/en/module/creating-strong- passwords</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000"/>
              <a:buFont typeface="Arial"/>
              <a:buNone/>
            </a:pPr>
            <a:r>
              <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000"/>
              <a:buFont typeface="Arial"/>
              <a:buNone/>
            </a:pPr>
            <a:r>
              <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000"/>
              <a:buFont typeface="Montserrat"/>
              <a:buNone/>
            </a:pPr>
            <a:r>
              <a:rPr b="1" i="0" lang="en" sz="1000" u="none" cap="none" strike="noStrike">
                <a:solidFill>
                  <a:schemeClr val="dk1"/>
                </a:solidFill>
                <a:latin typeface="Montserrat"/>
                <a:ea typeface="Montserrat"/>
                <a:cs typeface="Montserrat"/>
                <a:sym typeface="Montserrat"/>
              </a:rPr>
              <a:t>BUT HOW CAN I POSSIBLY REMEMBER ALL THESE RANDOM, LONG, UNIQUE PASSWORDS?</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000"/>
              <a:buFont typeface="Arial"/>
              <a:buNone/>
            </a:pPr>
            <a:r>
              <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000"/>
              <a:buFont typeface="Montserrat Light"/>
              <a:buNone/>
            </a:pPr>
            <a:r>
              <a:rPr b="0" i="0" lang="en" sz="1000" u="none" cap="none" strike="noStrike">
                <a:solidFill>
                  <a:schemeClr val="dk1"/>
                </a:solidFill>
                <a:latin typeface="Montserrat Light"/>
                <a:ea typeface="Montserrat Light"/>
                <a:cs typeface="Montserrat Light"/>
                <a:sym typeface="Montserrat Light"/>
              </a:rPr>
              <a:t>Depending on your security plan, you may want to use a password manager!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rPr b="0" i="0" lang="en" sz="1000" u="none" cap="none" strike="noStrike">
                <a:solidFill>
                  <a:schemeClr val="dk1"/>
                </a:solidFill>
                <a:latin typeface="Montserrat Light"/>
                <a:ea typeface="Montserrat Light"/>
                <a:cs typeface="Montserrat Light"/>
                <a:sym typeface="Montserrat Light"/>
              </a:rPr>
              <a:t>Watch EFF’s video on using a password manager here: </a:t>
            </a:r>
            <a:r>
              <a:rPr b="1" i="0" lang="en" sz="1000" u="sng" cap="none" strike="noStrike">
                <a:solidFill>
                  <a:schemeClr val="hlink"/>
                </a:solidFill>
                <a:latin typeface="Montserrat"/>
                <a:ea typeface="Montserrat"/>
                <a:cs typeface="Montserrat"/>
                <a:sym typeface="Montserrat"/>
                <a:hlinkClick r:id="rId11"/>
              </a:rPr>
              <a:t>https://ssd.eff.org/en/module/animated-overview-</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rPr b="1" i="0" lang="en" sz="1000" u="sng" cap="none" strike="noStrike">
                <a:solidFill>
                  <a:schemeClr val="hlink"/>
                </a:solidFill>
                <a:latin typeface="Montserrat"/>
                <a:ea typeface="Montserrat"/>
                <a:cs typeface="Montserrat"/>
                <a:sym typeface="Montserrat"/>
                <a:hlinkClick r:id="rId12"/>
              </a:rPr>
              <a:t>using-password-managers-stay-safe-</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579071"/>
              </a:buClr>
              <a:buSzPts val="1000"/>
              <a:buFont typeface="Montserrat"/>
              <a:buNone/>
            </a:pPr>
            <a:r>
              <a:rPr b="1" i="0" lang="en" sz="1000" u="sng" cap="none" strike="noStrike">
                <a:solidFill>
                  <a:schemeClr val="hlink"/>
                </a:solidFill>
                <a:latin typeface="Montserrat"/>
                <a:ea typeface="Montserrat"/>
                <a:cs typeface="Montserrat"/>
                <a:sym typeface="Montserrat"/>
                <a:hlinkClick r:id="rId13"/>
              </a:rPr>
              <a:t>online</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000"/>
              <a:buFont typeface="Montserrat"/>
              <a:buNone/>
            </a:pPr>
            <a:r>
              <a:rPr b="1" i="0" lang="en" sz="1000" u="none" cap="none" strike="noStrike">
                <a:solidFill>
                  <a:schemeClr val="dk1"/>
                </a:solidFill>
                <a:latin typeface="Montserrat"/>
                <a:ea typeface="Montserrat"/>
                <a:cs typeface="Montserrat"/>
                <a:sym typeface="Montserrat"/>
              </a:rPr>
              <a:t>LOOKING FOR A PASSWORD MANAGER?</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000"/>
              <a:buFont typeface="Montserrat Light"/>
              <a:buNone/>
            </a:pPr>
            <a:r>
              <a:rPr b="0" i="0" lang="en" sz="1000" u="none" cap="none" strike="noStrike">
                <a:solidFill>
                  <a:schemeClr val="dk1"/>
                </a:solidFill>
                <a:latin typeface="Montserrat Light"/>
                <a:ea typeface="Montserrat Light"/>
                <a:cs typeface="Montserrat Light"/>
                <a:sym typeface="Montserrat Light"/>
              </a:rPr>
              <a:t>Check out one option for a password manager here: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579071"/>
              </a:buClr>
              <a:buSzPts val="1000"/>
              <a:buFont typeface="Montserrat"/>
              <a:buNone/>
            </a:pPr>
            <a:r>
              <a:rPr b="1" i="0" lang="en" sz="1000" u="sng" cap="none" strike="noStrike">
                <a:solidFill>
                  <a:schemeClr val="accent5"/>
                </a:solidFill>
                <a:latin typeface="Montserrat"/>
                <a:ea typeface="Montserrat"/>
                <a:cs typeface="Montserrat"/>
                <a:sym typeface="Montserrat"/>
                <a:hlinkClick r:id="rId14">
                  <a:extLst>
                    <a:ext uri="{A12FA001-AC4F-418D-AE19-62706E023703}">
                      <ahyp:hlinkClr val="tx"/>
                    </a:ext>
                  </a:extLst>
                </a:hlinkClick>
              </a:rPr>
              <a:t>https://ssd.eff.org/en/module/how-use-keepassxc</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rgbClr val="579071"/>
              </a:buClr>
              <a:buSzPts val="1000"/>
              <a:buFont typeface="Montserrat"/>
              <a:buNone/>
            </a:pPr>
            <a:r>
              <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000"/>
              <a:buFont typeface="Arial"/>
              <a:buNone/>
            </a:pPr>
            <a:r>
              <a:t/>
            </a:r>
            <a:endParaRPr b="1" i="0" sz="1000" u="none" cap="none" strike="noStrike">
              <a:solidFill>
                <a:schemeClr val="dk1"/>
              </a:solidFill>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Montserrat Light"/>
              <a:ea typeface="Montserrat Light"/>
              <a:cs typeface="Montserrat Light"/>
              <a:sym typeface="Montserrat Light"/>
            </a:endParaRPr>
          </a:p>
        </p:txBody>
      </p:sp>
      <p:sp>
        <p:nvSpPr>
          <p:cNvPr id="86" name="Google Shape;86;p1"/>
          <p:cNvSpPr txBox="1"/>
          <p:nvPr/>
        </p:nvSpPr>
        <p:spPr>
          <a:xfrm>
            <a:off x="4088250" y="623400"/>
            <a:ext cx="37758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000"/>
              <a:buFont typeface="Arial"/>
              <a:buNone/>
            </a:pPr>
            <a:r>
              <a:rPr b="1" lang="en" sz="1000">
                <a:solidFill>
                  <a:schemeClr val="lt1"/>
                </a:solidFill>
                <a:latin typeface="Montserrat"/>
                <a:ea typeface="Montserrat"/>
                <a:cs typeface="Montserrat"/>
                <a:sym typeface="Montserrat"/>
              </a:rPr>
              <a:t>FOR MORE INFORMATION:</a:t>
            </a:r>
            <a:endParaRPr b="1" sz="1000">
              <a:solidFill>
                <a:schemeClr val="lt1"/>
              </a:solidFill>
              <a:latin typeface="Montserrat"/>
              <a:ea typeface="Montserrat"/>
              <a:cs typeface="Montserrat"/>
              <a:sym typeface="Montserrat"/>
            </a:endParaRPr>
          </a:p>
          <a:p>
            <a:pPr indent="0" lvl="0" marL="0" rtl="0" algn="l">
              <a:spcBef>
                <a:spcPts val="0"/>
              </a:spcBef>
              <a:spcAft>
                <a:spcPts val="0"/>
              </a:spcAft>
              <a:buNone/>
            </a:pPr>
            <a:r>
              <a:rPr b="1" lang="en" sz="800">
                <a:solidFill>
                  <a:schemeClr val="lt1"/>
                </a:solidFill>
                <a:latin typeface="Montserrat"/>
                <a:ea typeface="Montserrat"/>
                <a:cs typeface="Montserrat"/>
                <a:sym typeface="Montserrat"/>
              </a:rPr>
              <a:t>SECURITYEDUCATIONCOMPANION.ORG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nvSpPr>
        <p:spPr>
          <a:xfrm>
            <a:off x="-45525" y="22750"/>
            <a:ext cx="7818000" cy="1115100"/>
          </a:xfrm>
          <a:prstGeom prst="rect">
            <a:avLst/>
          </a:prstGeom>
          <a:solidFill>
            <a:srgbClr val="3A835C"/>
          </a:solidFill>
          <a:ln>
            <a:noFill/>
          </a:ln>
        </p:spPr>
        <p:txBody>
          <a:bodyPr anchorCtr="0" anchor="b" bIns="91425" lIns="91425" spcFirstLastPara="1" rIns="91425" wrap="square" tIns="0">
            <a:noAutofit/>
          </a:bodyPr>
          <a:lstStyle/>
          <a:p>
            <a:pPr indent="0" lvl="0" marL="0" marR="0" rtl="0" algn="l">
              <a:lnSpc>
                <a:spcPct val="100000"/>
              </a:lnSpc>
              <a:spcBef>
                <a:spcPts val="0"/>
              </a:spcBef>
              <a:spcAft>
                <a:spcPts val="0"/>
              </a:spcAft>
              <a:buClr>
                <a:srgbClr val="FFFFFF"/>
              </a:buClr>
              <a:buSzPts val="3000"/>
              <a:buFont typeface="Montserrat"/>
              <a:buNone/>
            </a:pPr>
            <a:r>
              <a:rPr b="1" i="0" lang="en" sz="2800" u="none" cap="none" strike="noStrike">
                <a:solidFill>
                  <a:srgbClr val="FFFFFF"/>
                </a:solidFill>
                <a:latin typeface="Montserrat"/>
                <a:ea typeface="Montserrat"/>
                <a:cs typeface="Montserrat"/>
                <a:sym typeface="Montserrat"/>
              </a:rPr>
              <a:t>  GET STARTED </a:t>
            </a:r>
            <a:endParaRPr b="1" i="0" sz="2800" u="none" cap="none" strike="noStrike">
              <a:solidFill>
                <a:srgbClr val="FFFFFF"/>
              </a:solidFill>
              <a:latin typeface="Montserrat"/>
              <a:ea typeface="Montserrat"/>
              <a:cs typeface="Montserrat"/>
              <a:sym typeface="Montserrat"/>
            </a:endParaRPr>
          </a:p>
          <a:p>
            <a:pPr indent="0" lvl="0" marL="0" marR="0" rtl="0" algn="l">
              <a:lnSpc>
                <a:spcPct val="100000"/>
              </a:lnSpc>
              <a:spcBef>
                <a:spcPts val="0"/>
              </a:spcBef>
              <a:spcAft>
                <a:spcPts val="0"/>
              </a:spcAft>
              <a:buClr>
                <a:srgbClr val="FFFFFF"/>
              </a:buClr>
              <a:buSzPts val="3000"/>
              <a:buFont typeface="Montserrat"/>
              <a:buNone/>
            </a:pPr>
            <a:r>
              <a:rPr b="1" i="0" lang="en" sz="2800" u="none" cap="none" strike="noStrike">
                <a:solidFill>
                  <a:srgbClr val="FFFFFF"/>
                </a:solidFill>
                <a:latin typeface="Montserrat"/>
                <a:ea typeface="Montserrat"/>
                <a:cs typeface="Montserrat"/>
                <a:sym typeface="Montserrat"/>
              </a:rPr>
              <a:t>  WITH 2FA!</a:t>
            </a:r>
            <a:endParaRPr b="0" i="0" sz="2800" u="none" cap="none" strike="noStrike">
              <a:solidFill>
                <a:srgbClr val="000000"/>
              </a:solidFill>
              <a:latin typeface="Arial"/>
              <a:ea typeface="Arial"/>
              <a:cs typeface="Arial"/>
              <a:sym typeface="Arial"/>
            </a:endParaRPr>
          </a:p>
        </p:txBody>
      </p:sp>
      <p:sp>
        <p:nvSpPr>
          <p:cNvPr id="92" name="Google Shape;92;p2"/>
          <p:cNvSpPr txBox="1"/>
          <p:nvPr/>
        </p:nvSpPr>
        <p:spPr>
          <a:xfrm>
            <a:off x="171450" y="3472900"/>
            <a:ext cx="3709800" cy="8709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674EA7"/>
              </a:buClr>
              <a:buSzPts val="1400"/>
              <a:buFont typeface="Montserrat"/>
              <a:buNone/>
            </a:pPr>
            <a:r>
              <a:rPr b="0" i="0" lang="en" sz="1400" u="none" cap="none" strike="noStrike">
                <a:solidFill>
                  <a:srgbClr val="674EA7"/>
                </a:solidFill>
                <a:latin typeface="Montserrat"/>
                <a:ea typeface="Montserrat"/>
                <a:cs typeface="Montserrat"/>
                <a:sym typeface="Montserrat"/>
              </a:rPr>
              <a:t>MAKE A LIST: SERVICES THAT YOU USE THAT OFFER 2FA:</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t/>
            </a:r>
            <a:endParaRPr b="1" i="0" sz="800" u="none" cap="none" strike="noStrike">
              <a:solidFill>
                <a:srgbClr val="000000"/>
              </a:solidFill>
              <a:latin typeface="Montserrat"/>
              <a:ea typeface="Montserrat"/>
              <a:cs typeface="Montserrat"/>
              <a:sym typeface="Montserrat"/>
            </a:endParaRPr>
          </a:p>
          <a:p>
            <a:pPr indent="0" lvl="0" marL="0" marR="0" rtl="0" algn="l">
              <a:lnSpc>
                <a:spcPct val="100000"/>
              </a:lnSpc>
              <a:spcBef>
                <a:spcPts val="0"/>
              </a:spcBef>
              <a:spcAft>
                <a:spcPts val="0"/>
              </a:spcAft>
              <a:buClr>
                <a:srgbClr val="674EA7"/>
              </a:buClr>
              <a:buSzPts val="800"/>
              <a:buFont typeface="Montserrat"/>
              <a:buNone/>
            </a:pPr>
            <a:r>
              <a:rPr b="1" i="0" lang="en" sz="800" u="none" cap="none" strike="noStrike">
                <a:solidFill>
                  <a:srgbClr val="674EA7"/>
                </a:solidFill>
                <a:latin typeface="Montserrat"/>
                <a:ea typeface="Montserrat"/>
                <a:cs typeface="Montserrat"/>
                <a:sym typeface="Montserrat"/>
              </a:rPr>
              <a:t> What service is it?          What kind of 2FA?              Completed?</a:t>
            </a:r>
            <a:endParaRPr b="0" i="0" sz="1400" u="none" cap="none" strike="noStrike">
              <a:solidFill>
                <a:srgbClr val="000000"/>
              </a:solidFill>
              <a:latin typeface="Arial"/>
              <a:ea typeface="Arial"/>
              <a:cs typeface="Arial"/>
              <a:sym typeface="Arial"/>
            </a:endParaRPr>
          </a:p>
        </p:txBody>
      </p:sp>
      <p:cxnSp>
        <p:nvCxnSpPr>
          <p:cNvPr id="93" name="Google Shape;93;p2"/>
          <p:cNvCxnSpPr/>
          <p:nvPr/>
        </p:nvCxnSpPr>
        <p:spPr>
          <a:xfrm>
            <a:off x="3863475" y="1137850"/>
            <a:ext cx="0" cy="8897700"/>
          </a:xfrm>
          <a:prstGeom prst="straightConnector1">
            <a:avLst/>
          </a:prstGeom>
          <a:noFill/>
          <a:ln cap="flat" cmpd="sng" w="9525">
            <a:solidFill>
              <a:srgbClr val="3A835C"/>
            </a:solidFill>
            <a:prstDash val="solid"/>
            <a:round/>
            <a:headEnd len="sm" w="sm" type="none"/>
            <a:tailEnd len="sm" w="sm" type="none"/>
          </a:ln>
        </p:spPr>
      </p:cxnSp>
      <p:sp>
        <p:nvSpPr>
          <p:cNvPr id="94" name="Google Shape;94;p2"/>
          <p:cNvSpPr txBox="1"/>
          <p:nvPr/>
        </p:nvSpPr>
        <p:spPr>
          <a:xfrm>
            <a:off x="171450" y="1261600"/>
            <a:ext cx="3556200" cy="2211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579071"/>
              </a:buClr>
              <a:buSzPts val="1400"/>
              <a:buFont typeface="Montserrat"/>
              <a:buNone/>
            </a:pPr>
            <a:r>
              <a:rPr b="0" i="0" lang="en" sz="1400" u="none" cap="none" strike="noStrike">
                <a:solidFill>
                  <a:srgbClr val="3A835C"/>
                </a:solidFill>
                <a:latin typeface="Montserrat"/>
                <a:ea typeface="Montserrat"/>
                <a:cs typeface="Montserrat"/>
                <a:sym typeface="Montserrat"/>
              </a:rPr>
              <a:t>BEFORE YOU TURN ON 2FA:</a:t>
            </a:r>
            <a:endParaRPr b="0" i="0" sz="1400" u="none" cap="none" strike="noStrike">
              <a:solidFill>
                <a:srgbClr val="3A835C"/>
              </a:solidFill>
              <a:latin typeface="Montserrat"/>
              <a:ea typeface="Montserrat"/>
              <a:cs typeface="Montserrat"/>
              <a:sym typeface="Montserrat"/>
            </a:endParaRPr>
          </a:p>
          <a:p>
            <a:pPr indent="0" lvl="0" marL="0" marR="0" rtl="0" algn="l">
              <a:lnSpc>
                <a:spcPct val="100000"/>
              </a:lnSpc>
              <a:spcBef>
                <a:spcPts val="0"/>
              </a:spcBef>
              <a:spcAft>
                <a:spcPts val="0"/>
              </a:spcAft>
              <a:buClr>
                <a:srgbClr val="579071"/>
              </a:buClr>
              <a:buSzPts val="1400"/>
              <a:buFont typeface="Montserrat"/>
              <a:buNone/>
            </a:pPr>
            <a:r>
              <a:t/>
            </a:r>
            <a:endParaRPr>
              <a:solidFill>
                <a:srgbClr val="3A835C"/>
              </a:solidFill>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0" i="0" lang="en" sz="1800" u="none" cap="none" strike="noStrike">
                <a:solidFill>
                  <a:srgbClr val="222222"/>
                </a:solidFill>
                <a:latin typeface="Arial"/>
                <a:ea typeface="Arial"/>
                <a:cs typeface="Arial"/>
                <a:sym typeface="Arial"/>
              </a:rPr>
              <a:t>☐ </a:t>
            </a:r>
            <a:r>
              <a:rPr b="0" i="0" lang="en" sz="1000" u="none" cap="none" strike="noStrike">
                <a:solidFill>
                  <a:srgbClr val="222222"/>
                </a:solidFill>
                <a:latin typeface="Montserrat Light"/>
                <a:ea typeface="Montserrat Light"/>
                <a:cs typeface="Montserrat Light"/>
                <a:sym typeface="Montserrat Light"/>
              </a:rPr>
              <a:t>Think about whether you want to share your phone or hardware token with others, if you are concerned that they can access your 2FA codes.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222222"/>
              </a:buClr>
              <a:buSzPts val="1800"/>
              <a:buFont typeface="Arial"/>
              <a:buNone/>
            </a:pPr>
            <a:r>
              <a:rPr b="0" i="0" lang="en" sz="1800" u="none" cap="none" strike="noStrike">
                <a:solidFill>
                  <a:srgbClr val="222222"/>
                </a:solidFill>
                <a:highlight>
                  <a:srgbClr val="FFFFFF"/>
                </a:highlight>
                <a:latin typeface="Arial"/>
                <a:ea typeface="Arial"/>
                <a:cs typeface="Arial"/>
                <a:sym typeface="Arial"/>
              </a:rPr>
              <a:t>☐ </a:t>
            </a:r>
            <a:r>
              <a:rPr b="0" i="0" lang="en" sz="1000" u="none" cap="none" strike="noStrike">
                <a:solidFill>
                  <a:srgbClr val="222222"/>
                </a:solidFill>
                <a:highlight>
                  <a:srgbClr val="FFFFFF"/>
                </a:highlight>
                <a:latin typeface="Montserrat Light"/>
                <a:ea typeface="Montserrat Light"/>
                <a:cs typeface="Montserrat Light"/>
                <a:sym typeface="Montserrat Light"/>
              </a:rPr>
              <a:t>Visit </a:t>
            </a:r>
            <a:r>
              <a:rPr b="1" i="0" lang="en" sz="1000" u="sng" cap="none" strike="noStrike">
                <a:solidFill>
                  <a:schemeClr val="hlink"/>
                </a:solidFill>
                <a:highlight>
                  <a:srgbClr val="FFFFFF"/>
                </a:highlight>
                <a:latin typeface="Montserrat"/>
                <a:ea typeface="Montserrat"/>
                <a:cs typeface="Montserrat"/>
                <a:sym typeface="Montserrat"/>
                <a:hlinkClick r:id="rId3"/>
              </a:rPr>
              <a:t>https://2fa.di</a:t>
            </a:r>
            <a:r>
              <a:rPr b="1" lang="en" sz="1000" u="sng">
                <a:solidFill>
                  <a:schemeClr val="hlink"/>
                </a:solidFill>
                <a:highlight>
                  <a:srgbClr val="FFFFFF"/>
                </a:highlight>
                <a:latin typeface="Montserrat"/>
                <a:ea typeface="Montserrat"/>
                <a:cs typeface="Montserrat"/>
                <a:sym typeface="Montserrat"/>
                <a:hlinkClick r:id="rId4"/>
              </a:rPr>
              <a:t>rectory</a:t>
            </a:r>
            <a:r>
              <a:rPr b="1" i="0" lang="en" sz="1000" u="sng" cap="none" strike="noStrike">
                <a:solidFill>
                  <a:schemeClr val="hlink"/>
                </a:solidFill>
                <a:highlight>
                  <a:srgbClr val="FFFFFF"/>
                </a:highlight>
                <a:latin typeface="Montserrat"/>
                <a:ea typeface="Montserrat"/>
                <a:cs typeface="Montserrat"/>
                <a:sym typeface="Montserrat"/>
                <a:hlinkClick r:id="rId5"/>
              </a:rPr>
              <a:t>/</a:t>
            </a:r>
            <a:r>
              <a:rPr lang="en" sz="1000">
                <a:solidFill>
                  <a:srgbClr val="222222"/>
                </a:solidFill>
                <a:highlight>
                  <a:srgbClr val="FFFFFF"/>
                </a:highlight>
                <a:latin typeface="Montserrat Light"/>
                <a:ea typeface="Montserrat Light"/>
                <a:cs typeface="Montserrat Light"/>
                <a:sym typeface="Montserrat Light"/>
              </a:rPr>
              <a:t> </a:t>
            </a:r>
            <a:r>
              <a:rPr b="0" i="0" lang="en" sz="1000" u="none" cap="none" strike="noStrike">
                <a:solidFill>
                  <a:srgbClr val="222222"/>
                </a:solidFill>
                <a:highlight>
                  <a:srgbClr val="FFFFFF"/>
                </a:highlight>
                <a:latin typeface="Montserrat Light"/>
                <a:ea typeface="Montserrat Light"/>
                <a:cs typeface="Montserrat Light"/>
                <a:sym typeface="Montserrat Light"/>
              </a:rPr>
              <a:t>and find a service that you use that offers 2-Factor Authentication.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 sz="1800" u="none" cap="none" strike="noStrike">
                <a:solidFill>
                  <a:srgbClr val="222222"/>
                </a:solidFill>
                <a:latin typeface="Arial"/>
                <a:ea typeface="Arial"/>
                <a:cs typeface="Arial"/>
                <a:sym typeface="Arial"/>
              </a:rPr>
              <a:t>☐ </a:t>
            </a:r>
            <a:r>
              <a:rPr b="0" i="0" lang="en" sz="1000" u="none" cap="none" strike="noStrike">
                <a:solidFill>
                  <a:srgbClr val="222222"/>
                </a:solidFill>
                <a:latin typeface="Montserrat Light"/>
                <a:ea typeface="Montserrat Light"/>
                <a:cs typeface="Montserrat Light"/>
                <a:sym typeface="Montserrat Light"/>
              </a:rPr>
              <a:t>Write down which services offer 2-Factor Authentication in the chart below.</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222222"/>
              </a:solidFill>
              <a:highlight>
                <a:srgbClr val="FFFFFF"/>
              </a:highlight>
              <a:latin typeface="Montserrat"/>
              <a:ea typeface="Montserrat"/>
              <a:cs typeface="Montserrat"/>
              <a:sym typeface="Montserrat"/>
            </a:endParaRPr>
          </a:p>
        </p:txBody>
      </p:sp>
      <p:sp>
        <p:nvSpPr>
          <p:cNvPr id="95" name="Google Shape;95;p2"/>
          <p:cNvSpPr txBox="1"/>
          <p:nvPr/>
        </p:nvSpPr>
        <p:spPr>
          <a:xfrm>
            <a:off x="4084725" y="3520550"/>
            <a:ext cx="3556200" cy="3242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579071"/>
              </a:buClr>
              <a:buSzPts val="1400"/>
              <a:buFont typeface="Montserrat"/>
              <a:buNone/>
            </a:pPr>
            <a:r>
              <a:rPr b="0" i="0" lang="en" sz="1400" u="none" cap="none" strike="noStrike">
                <a:solidFill>
                  <a:srgbClr val="3A835C"/>
                </a:solidFill>
                <a:latin typeface="Montserrat"/>
                <a:ea typeface="Montserrat"/>
                <a:cs typeface="Montserrat"/>
                <a:sym typeface="Montserrat"/>
              </a:rPr>
              <a:t>MAKE BACKUP PLANS:</a:t>
            </a:r>
            <a:endParaRPr b="0" i="0" sz="1400" u="none" cap="none" strike="noStrike">
              <a:solidFill>
                <a:srgbClr val="3A835C"/>
              </a:solidFill>
              <a:latin typeface="Arial"/>
              <a:ea typeface="Arial"/>
              <a:cs typeface="Arial"/>
              <a:sym typeface="Arial"/>
            </a:endParaRPr>
          </a:p>
          <a:p>
            <a:pPr indent="0" lvl="0" marL="0" marR="0" rtl="0" algn="l">
              <a:lnSpc>
                <a:spcPct val="100000"/>
              </a:lnSpc>
              <a:spcBef>
                <a:spcPts val="0"/>
              </a:spcBef>
              <a:spcAft>
                <a:spcPts val="0"/>
              </a:spcAft>
              <a:buClr>
                <a:srgbClr val="222222"/>
              </a:buClr>
              <a:buSzPts val="1800"/>
              <a:buFont typeface="Arial"/>
              <a:buNone/>
            </a:pPr>
            <a:r>
              <a:rPr b="0" i="0" lang="en" sz="1800" u="none" cap="none" strike="noStrike">
                <a:solidFill>
                  <a:srgbClr val="222222"/>
                </a:solidFill>
                <a:highlight>
                  <a:srgbClr val="FFFFFF"/>
                </a:highlight>
                <a:latin typeface="Arial"/>
                <a:ea typeface="Arial"/>
                <a:cs typeface="Arial"/>
                <a:sym typeface="Arial"/>
              </a:rPr>
              <a:t>☐ </a:t>
            </a:r>
            <a:r>
              <a:rPr b="0" i="0" lang="en" sz="1000" u="none" cap="none" strike="noStrike">
                <a:solidFill>
                  <a:srgbClr val="222222"/>
                </a:solidFill>
                <a:latin typeface="Montserrat Light"/>
                <a:ea typeface="Montserrat Light"/>
                <a:cs typeface="Montserrat Light"/>
                <a:sym typeface="Montserrat Light"/>
              </a:rPr>
              <a:t>Have a backup plan for your 2FA services if you lose your phone or hardware token. Write it down here: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222222"/>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222222"/>
              </a:buClr>
              <a:buSzPts val="1000"/>
              <a:buFont typeface="Montserrat Light"/>
              <a:buNone/>
            </a:pPr>
            <a:r>
              <a:rPr b="0" i="0" lang="en" sz="1000" u="none" cap="none" strike="noStrike">
                <a:solidFill>
                  <a:srgbClr val="222222"/>
                </a:solidFill>
                <a:latin typeface="Montserrat Light"/>
                <a:ea typeface="Montserrat Light"/>
                <a:cs typeface="Montserrat Light"/>
                <a:sym typeface="Montserrat Light"/>
              </a:rPr>
              <a:t>_____________________________________________.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222222"/>
              </a:buClr>
              <a:buSzPts val="1800"/>
              <a:buFont typeface="Arial"/>
              <a:buNone/>
            </a:pPr>
            <a:r>
              <a:rPr b="0" i="0" lang="en" sz="1800" u="none" cap="none" strike="noStrike">
                <a:solidFill>
                  <a:srgbClr val="222222"/>
                </a:solidFill>
                <a:latin typeface="Arial"/>
                <a:ea typeface="Arial"/>
                <a:cs typeface="Arial"/>
                <a:sym typeface="Arial"/>
              </a:rPr>
              <a:t>☐ </a:t>
            </a:r>
            <a:r>
              <a:rPr b="0" i="0" lang="en" sz="1000" u="none" cap="none" strike="noStrike">
                <a:solidFill>
                  <a:srgbClr val="222222"/>
                </a:solidFill>
                <a:latin typeface="Montserrat Light"/>
                <a:ea typeface="Montserrat Light"/>
                <a:cs typeface="Montserrat Light"/>
                <a:sym typeface="Montserrat Light"/>
              </a:rPr>
              <a:t>Have a backup plan for your 2FA services when you travel. Write it down here: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222222"/>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222222"/>
              </a:buClr>
              <a:buSzPts val="1000"/>
              <a:buFont typeface="Montserrat Light"/>
              <a:buNone/>
            </a:pPr>
            <a:r>
              <a:rPr b="0" i="0" lang="en" sz="1000" u="none" cap="none" strike="noStrike">
                <a:solidFill>
                  <a:srgbClr val="222222"/>
                </a:solidFill>
                <a:latin typeface="Montserrat Light"/>
                <a:ea typeface="Montserrat Light"/>
                <a:cs typeface="Montserrat Light"/>
                <a:sym typeface="Montserrat Light"/>
              </a:rPr>
              <a:t>_____________________________________________.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222222"/>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222222"/>
              </a:buClr>
              <a:buSzPts val="1800"/>
              <a:buFont typeface="Arial"/>
              <a:buNone/>
            </a:pPr>
            <a:r>
              <a:rPr b="0" i="0" lang="en" sz="1800" u="none" cap="none" strike="noStrike">
                <a:solidFill>
                  <a:srgbClr val="222222"/>
                </a:solidFill>
                <a:latin typeface="Arial"/>
                <a:ea typeface="Arial"/>
                <a:cs typeface="Arial"/>
                <a:sym typeface="Arial"/>
              </a:rPr>
              <a:t>☐ </a:t>
            </a:r>
            <a:r>
              <a:rPr b="0" i="0" lang="en" sz="1000" u="none" cap="none" strike="noStrike">
                <a:solidFill>
                  <a:srgbClr val="222222"/>
                </a:solidFill>
                <a:latin typeface="Montserrat Light"/>
                <a:ea typeface="Montserrat Light"/>
                <a:cs typeface="Montserrat Light"/>
                <a:sym typeface="Montserrat Light"/>
              </a:rPr>
              <a:t>Write down your backup codes. You can use the space below for one service, or a different piece of paper.</a:t>
            </a:r>
            <a:br>
              <a:rPr b="0" i="0" lang="en" sz="1000" u="none" cap="none" strike="noStrike">
                <a:solidFill>
                  <a:srgbClr val="222222"/>
                </a:solidFill>
                <a:latin typeface="Montserrat Light"/>
                <a:ea typeface="Montserrat Light"/>
                <a:cs typeface="Montserrat Light"/>
                <a:sym typeface="Montserrat Light"/>
              </a:rPr>
            </a:br>
            <a:endParaRPr b="0" i="0" sz="1000" u="none" cap="none" strike="noStrike">
              <a:solidFill>
                <a:srgbClr val="222222"/>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0" i="0" lang="en" sz="1800" u="none" cap="none" strike="noStrike">
                <a:solidFill>
                  <a:srgbClr val="222222"/>
                </a:solidFill>
                <a:latin typeface="Arial"/>
                <a:ea typeface="Arial"/>
                <a:cs typeface="Arial"/>
                <a:sym typeface="Arial"/>
              </a:rPr>
              <a:t>☐ </a:t>
            </a:r>
            <a:r>
              <a:rPr b="0" i="0" lang="en" sz="1000" u="none" cap="none" strike="noStrike">
                <a:solidFill>
                  <a:srgbClr val="222222"/>
                </a:solidFill>
                <a:latin typeface="Montserrat Light"/>
                <a:ea typeface="Montserrat Light"/>
                <a:cs typeface="Montserrat Light"/>
                <a:sym typeface="Montserrat Light"/>
              </a:rPr>
              <a:t>Store these codes in a safe, physical place.</a:t>
            </a:r>
            <a:endParaRPr b="0" i="0" sz="1400" u="none" cap="none" strike="noStrike">
              <a:solidFill>
                <a:srgbClr val="000000"/>
              </a:solidFill>
              <a:latin typeface="Arial"/>
              <a:ea typeface="Arial"/>
              <a:cs typeface="Arial"/>
              <a:sym typeface="Arial"/>
            </a:endParaRPr>
          </a:p>
        </p:txBody>
      </p:sp>
      <p:sp>
        <p:nvSpPr>
          <p:cNvPr id="96" name="Google Shape;96;p2"/>
          <p:cNvSpPr txBox="1"/>
          <p:nvPr/>
        </p:nvSpPr>
        <p:spPr>
          <a:xfrm>
            <a:off x="4084725" y="6858000"/>
            <a:ext cx="3556200" cy="1480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674EA7"/>
              </a:buClr>
              <a:buSzPts val="1400"/>
              <a:buFont typeface="Montserrat"/>
              <a:buNone/>
            </a:pPr>
            <a:r>
              <a:rPr b="0" i="0" lang="en" sz="1400" u="none" cap="none" strike="noStrike">
                <a:solidFill>
                  <a:srgbClr val="674EA7"/>
                </a:solidFill>
                <a:latin typeface="Montserrat"/>
                <a:ea typeface="Montserrat"/>
                <a:cs typeface="Montserrat"/>
                <a:sym typeface="Montserrat"/>
              </a:rPr>
              <a:t>IF YOU ARE TRAVELING OR LOSE YOUR PHONE OR HARDWARE TOKEN, YOUR BACKUP CODES FOR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222222"/>
              </a:buClr>
              <a:buSzPts val="1000"/>
              <a:buFont typeface="Montserrat Light"/>
              <a:buNone/>
            </a:pPr>
            <a:r>
              <a:rPr b="0" i="0" lang="en" sz="1000" u="none" cap="none" strike="noStrike">
                <a:solidFill>
                  <a:srgbClr val="222222"/>
                </a:solidFill>
                <a:latin typeface="Montserrat Light"/>
                <a:ea typeface="Montserrat Light"/>
                <a:cs typeface="Montserrat Light"/>
                <a:sym typeface="Montserrat Light"/>
              </a:rPr>
              <a:t>_________________________  </a:t>
            </a:r>
            <a:r>
              <a:rPr b="0" i="0" lang="en" sz="1400" u="none" cap="none" strike="noStrike">
                <a:solidFill>
                  <a:srgbClr val="674EA7"/>
                </a:solidFill>
                <a:latin typeface="Montserrat"/>
                <a:ea typeface="Montserrat"/>
                <a:cs typeface="Montserrat"/>
                <a:sym typeface="Montserrat"/>
              </a:rPr>
              <a:t>SERVICE ARE: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1000" u="none" cap="none" strike="noStrike">
              <a:solidFill>
                <a:srgbClr val="222222"/>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chemeClr val="dk1"/>
              </a:buClr>
              <a:buSzPts val="1100"/>
              <a:buFont typeface="Arial"/>
              <a:buNone/>
            </a:pPr>
            <a:r>
              <a:rPr b="0" i="0" lang="en" sz="1000" u="none" cap="none" strike="noStrike">
                <a:solidFill>
                  <a:srgbClr val="222222"/>
                </a:solidFill>
                <a:latin typeface="Montserrat Light"/>
                <a:ea typeface="Montserrat Light"/>
                <a:cs typeface="Montserrat Light"/>
                <a:sym typeface="Montserrat Light"/>
              </a:rPr>
              <a:t>These codes are for one-time use. Keep them in a safe place and do not lose them!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222222"/>
              </a:solidFill>
              <a:highlight>
                <a:srgbClr val="FFFFFF"/>
              </a:highlight>
              <a:latin typeface="Montserrat"/>
              <a:ea typeface="Montserrat"/>
              <a:cs typeface="Montserrat"/>
              <a:sym typeface="Montserrat"/>
            </a:endParaRPr>
          </a:p>
          <a:p>
            <a:pPr indent="0" lvl="0" marL="0" marR="0" rtl="0" algn="l">
              <a:lnSpc>
                <a:spcPct val="100000"/>
              </a:lnSpc>
              <a:spcBef>
                <a:spcPts val="0"/>
              </a:spcBef>
              <a:spcAft>
                <a:spcPts val="0"/>
              </a:spcAft>
              <a:buClr>
                <a:srgbClr val="222222"/>
              </a:buClr>
              <a:buSzPts val="1000"/>
              <a:buFont typeface="Montserrat Light"/>
              <a:buNone/>
            </a:pPr>
            <a:r>
              <a:rPr b="0" i="0" lang="en" sz="1000" u="none" cap="none" strike="noStrike">
                <a:solidFill>
                  <a:srgbClr val="222222"/>
                </a:solidFill>
                <a:latin typeface="Montserrat Light"/>
                <a:ea typeface="Montserrat Light"/>
                <a:cs typeface="Montserrat Light"/>
                <a:sym typeface="Montserrat Light"/>
              </a:rPr>
              <a:t>______________     ______________     ______________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1000" u="none" cap="none" strike="noStrike">
              <a:solidFill>
                <a:srgbClr val="222222"/>
              </a:solidFill>
              <a:latin typeface="Montserrat Light"/>
              <a:ea typeface="Montserrat Light"/>
              <a:cs typeface="Montserrat Light"/>
              <a:sym typeface="Montserrat Ligh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222222"/>
              </a:solidFill>
              <a:highlight>
                <a:srgbClr val="FFFFFF"/>
              </a:highlight>
              <a:latin typeface="Montserrat"/>
              <a:ea typeface="Montserrat"/>
              <a:cs typeface="Montserrat"/>
              <a:sym typeface="Montserrat"/>
            </a:endParaRPr>
          </a:p>
          <a:p>
            <a:pPr indent="0" lvl="0" marL="0" marR="0" rtl="0" algn="l">
              <a:lnSpc>
                <a:spcPct val="100000"/>
              </a:lnSpc>
              <a:spcBef>
                <a:spcPts val="0"/>
              </a:spcBef>
              <a:spcAft>
                <a:spcPts val="0"/>
              </a:spcAft>
              <a:buClr>
                <a:schemeClr val="dk1"/>
              </a:buClr>
              <a:buSzPts val="1100"/>
              <a:buFont typeface="Arial"/>
              <a:buNone/>
            </a:pPr>
            <a:r>
              <a:rPr b="0" i="0" lang="en" sz="1000" u="none" cap="none" strike="noStrike">
                <a:solidFill>
                  <a:srgbClr val="222222"/>
                </a:solidFill>
                <a:latin typeface="Montserrat Light"/>
                <a:ea typeface="Montserrat Light"/>
                <a:cs typeface="Montserrat Light"/>
                <a:sym typeface="Montserrat Light"/>
              </a:rPr>
              <a:t>______________     ______________     ______________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222222"/>
              </a:solidFill>
              <a:highlight>
                <a:srgbClr val="FFFFFF"/>
              </a:highlight>
              <a:latin typeface="Montserrat"/>
              <a:ea typeface="Montserrat"/>
              <a:cs typeface="Montserrat"/>
              <a:sym typeface="Montserrat"/>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222222"/>
              </a:solidFill>
              <a:highlight>
                <a:srgbClr val="FFFFFF"/>
              </a:highlight>
              <a:latin typeface="Montserrat"/>
              <a:ea typeface="Montserrat"/>
              <a:cs typeface="Montserrat"/>
              <a:sym typeface="Montserrat"/>
            </a:endParaRPr>
          </a:p>
          <a:p>
            <a:pPr indent="0" lvl="0" marL="0" marR="0" rtl="0" algn="l">
              <a:lnSpc>
                <a:spcPct val="100000"/>
              </a:lnSpc>
              <a:spcBef>
                <a:spcPts val="0"/>
              </a:spcBef>
              <a:spcAft>
                <a:spcPts val="0"/>
              </a:spcAft>
              <a:buClr>
                <a:srgbClr val="222222"/>
              </a:buClr>
              <a:buSzPts val="1000"/>
              <a:buFont typeface="Montserrat Light"/>
              <a:buNone/>
            </a:pPr>
            <a:r>
              <a:rPr b="0" i="0" lang="en" sz="1000" u="none" cap="none" strike="noStrike">
                <a:solidFill>
                  <a:srgbClr val="222222"/>
                </a:solidFill>
                <a:latin typeface="Montserrat Light"/>
                <a:ea typeface="Montserrat Light"/>
                <a:cs typeface="Montserrat Light"/>
                <a:sym typeface="Montserrat Light"/>
              </a:rPr>
              <a:t>______________     ______________     ______________</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1000" u="none" cap="none" strike="noStrike">
              <a:solidFill>
                <a:srgbClr val="222222"/>
              </a:solidFill>
              <a:latin typeface="Montserrat Light"/>
              <a:ea typeface="Montserrat Light"/>
              <a:cs typeface="Montserrat Light"/>
              <a:sym typeface="Montserrat Light"/>
            </a:endParaRPr>
          </a:p>
        </p:txBody>
      </p:sp>
      <p:cxnSp>
        <p:nvCxnSpPr>
          <p:cNvPr id="97" name="Google Shape;97;p2"/>
          <p:cNvCxnSpPr/>
          <p:nvPr/>
        </p:nvCxnSpPr>
        <p:spPr>
          <a:xfrm>
            <a:off x="-114225" y="4343400"/>
            <a:ext cx="3977700" cy="1800"/>
          </a:xfrm>
          <a:prstGeom prst="straightConnector1">
            <a:avLst/>
          </a:prstGeom>
          <a:noFill/>
          <a:ln cap="flat" cmpd="sng" w="9525">
            <a:solidFill>
              <a:srgbClr val="3A835C"/>
            </a:solidFill>
            <a:prstDash val="solid"/>
            <a:round/>
            <a:headEnd len="sm" w="sm" type="none"/>
            <a:tailEnd len="sm" w="sm" type="none"/>
          </a:ln>
        </p:spPr>
      </p:cxnSp>
      <p:cxnSp>
        <p:nvCxnSpPr>
          <p:cNvPr id="98" name="Google Shape;98;p2"/>
          <p:cNvCxnSpPr/>
          <p:nvPr/>
        </p:nvCxnSpPr>
        <p:spPr>
          <a:xfrm>
            <a:off x="1390650" y="4343400"/>
            <a:ext cx="0" cy="6149400"/>
          </a:xfrm>
          <a:prstGeom prst="straightConnector1">
            <a:avLst/>
          </a:prstGeom>
          <a:noFill/>
          <a:ln cap="flat" cmpd="sng" w="9525">
            <a:solidFill>
              <a:srgbClr val="3A835C"/>
            </a:solidFill>
            <a:prstDash val="solid"/>
            <a:round/>
            <a:headEnd len="sm" w="sm" type="none"/>
            <a:tailEnd len="sm" w="sm" type="none"/>
          </a:ln>
        </p:spPr>
      </p:cxnSp>
      <p:cxnSp>
        <p:nvCxnSpPr>
          <p:cNvPr id="99" name="Google Shape;99;p2"/>
          <p:cNvCxnSpPr/>
          <p:nvPr/>
        </p:nvCxnSpPr>
        <p:spPr>
          <a:xfrm>
            <a:off x="2642775" y="4343400"/>
            <a:ext cx="0" cy="6149400"/>
          </a:xfrm>
          <a:prstGeom prst="straightConnector1">
            <a:avLst/>
          </a:prstGeom>
          <a:noFill/>
          <a:ln cap="flat" cmpd="sng" w="9525">
            <a:solidFill>
              <a:srgbClr val="3A835C"/>
            </a:solidFill>
            <a:prstDash val="solid"/>
            <a:round/>
            <a:headEnd len="sm" w="sm" type="none"/>
            <a:tailEnd len="sm" w="sm" type="none"/>
          </a:ln>
        </p:spPr>
      </p:cxnSp>
      <p:sp>
        <p:nvSpPr>
          <p:cNvPr id="100" name="Google Shape;100;p2"/>
          <p:cNvSpPr txBox="1"/>
          <p:nvPr/>
        </p:nvSpPr>
        <p:spPr>
          <a:xfrm>
            <a:off x="4062225" y="1261600"/>
            <a:ext cx="3437100" cy="2259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579071"/>
              </a:buClr>
              <a:buSzPts val="1400"/>
              <a:buFont typeface="Montserrat"/>
              <a:buNone/>
            </a:pPr>
            <a:r>
              <a:rPr b="0" i="0" lang="en" sz="1400" u="none" cap="none" strike="noStrike">
                <a:solidFill>
                  <a:srgbClr val="3A835C"/>
                </a:solidFill>
                <a:latin typeface="Montserrat"/>
                <a:ea typeface="Montserrat"/>
                <a:cs typeface="Montserrat"/>
                <a:sym typeface="Montserrat"/>
              </a:rPr>
              <a:t>ADDITIONAL THINGS YOU CAN DO TO MONITOR ACCOUNT SECURITY:</a:t>
            </a:r>
            <a:endParaRPr b="0" i="0" sz="1400" u="none" cap="none" strike="noStrike">
              <a:solidFill>
                <a:srgbClr val="3A835C"/>
              </a:solidFill>
              <a:latin typeface="Arial"/>
              <a:ea typeface="Arial"/>
              <a:cs typeface="Arial"/>
              <a:sym typeface="Arial"/>
            </a:endParaRPr>
          </a:p>
          <a:p>
            <a:pPr indent="0" lvl="0" marL="0" marR="0" rtl="0" algn="l">
              <a:lnSpc>
                <a:spcPct val="100000"/>
              </a:lnSpc>
              <a:spcBef>
                <a:spcPts val="0"/>
              </a:spcBef>
              <a:spcAft>
                <a:spcPts val="0"/>
              </a:spcAft>
              <a:buClr>
                <a:srgbClr val="222222"/>
              </a:buClr>
              <a:buSzPts val="1800"/>
              <a:buFont typeface="Arial"/>
              <a:buNone/>
            </a:pPr>
            <a:r>
              <a:rPr b="0" i="0" lang="en" sz="1800" u="none" cap="none" strike="noStrike">
                <a:solidFill>
                  <a:srgbClr val="222222"/>
                </a:solidFill>
                <a:highlight>
                  <a:srgbClr val="FFFFFF"/>
                </a:highlight>
                <a:latin typeface="Arial"/>
                <a:ea typeface="Arial"/>
                <a:cs typeface="Arial"/>
                <a:sym typeface="Arial"/>
              </a:rPr>
              <a:t>☐ </a:t>
            </a:r>
            <a:r>
              <a:rPr b="0" i="0" lang="en" sz="1000" u="none" cap="none" strike="noStrike">
                <a:solidFill>
                  <a:srgbClr val="222222"/>
                </a:solidFill>
                <a:highlight>
                  <a:srgbClr val="FFFFFF"/>
                </a:highlight>
                <a:latin typeface="Montserrat Light"/>
                <a:ea typeface="Montserrat Light"/>
                <a:cs typeface="Montserrat Light"/>
                <a:sym typeface="Montserrat Light"/>
              </a:rPr>
              <a:t>Enable sign-in monitoring for one of your accounts.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222222"/>
              </a:buClr>
              <a:buSzPts val="1800"/>
              <a:buFont typeface="Arial"/>
              <a:buNone/>
            </a:pPr>
            <a:r>
              <a:rPr b="0" i="0" lang="en" sz="1800" u="none" cap="none" strike="noStrike">
                <a:solidFill>
                  <a:srgbClr val="222222"/>
                </a:solidFill>
                <a:latin typeface="Arial"/>
                <a:ea typeface="Arial"/>
                <a:cs typeface="Arial"/>
                <a:sym typeface="Arial"/>
              </a:rPr>
              <a:t>☐ </a:t>
            </a:r>
            <a:r>
              <a:rPr b="0" i="0" lang="en" sz="1000" u="none" cap="none" strike="noStrike">
                <a:solidFill>
                  <a:srgbClr val="222222"/>
                </a:solidFill>
                <a:latin typeface="Montserrat Light"/>
                <a:ea typeface="Montserrat Light"/>
                <a:cs typeface="Montserrat Light"/>
                <a:sym typeface="Montserrat Light"/>
              </a:rPr>
              <a:t>Have your sign-in notifications forwarded to an email you check regularly.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222222"/>
              </a:buClr>
              <a:buSzPts val="1800"/>
              <a:buFont typeface="Arial"/>
              <a:buNone/>
            </a:pPr>
            <a:r>
              <a:rPr b="0" i="0" lang="en" sz="1800" u="none" cap="none" strike="noStrike">
                <a:solidFill>
                  <a:srgbClr val="222222"/>
                </a:solidFill>
                <a:latin typeface="Arial"/>
                <a:ea typeface="Arial"/>
                <a:cs typeface="Arial"/>
                <a:sym typeface="Arial"/>
              </a:rPr>
              <a:t>☐ </a:t>
            </a:r>
            <a:r>
              <a:rPr b="0" i="0" lang="en" sz="1000" u="none" cap="none" strike="noStrike">
                <a:solidFill>
                  <a:srgbClr val="222222"/>
                </a:solidFill>
                <a:latin typeface="Montserrat Light"/>
                <a:ea typeface="Montserrat Light"/>
                <a:cs typeface="Montserrat Light"/>
                <a:sym typeface="Montserrat Light"/>
              </a:rPr>
              <a:t>If it’s an available option to you, further protect your SMS 2FA codes by contacting your telephone company to place a password on your account that is required to change any of your telephone account settings.</a:t>
            </a:r>
            <a:endParaRPr b="0" i="0" sz="1400" u="none" cap="none" strike="noStrike">
              <a:solidFill>
                <a:srgbClr val="000000"/>
              </a:solidFill>
              <a:latin typeface="Arial"/>
              <a:ea typeface="Arial"/>
              <a:cs typeface="Arial"/>
              <a:sym typeface="Arial"/>
            </a:endParaRPr>
          </a:p>
        </p:txBody>
      </p:sp>
      <p:cxnSp>
        <p:nvCxnSpPr>
          <p:cNvPr id="101" name="Google Shape;101;p2"/>
          <p:cNvCxnSpPr/>
          <p:nvPr/>
        </p:nvCxnSpPr>
        <p:spPr>
          <a:xfrm>
            <a:off x="3863475" y="6762750"/>
            <a:ext cx="3914700" cy="0"/>
          </a:xfrm>
          <a:prstGeom prst="straightConnector1">
            <a:avLst/>
          </a:prstGeom>
          <a:noFill/>
          <a:ln cap="flat" cmpd="sng" w="9525">
            <a:solidFill>
              <a:schemeClr val="dk2"/>
            </a:solidFill>
            <a:prstDash val="dot"/>
            <a:round/>
            <a:headEnd len="sm" w="sm" type="none"/>
            <a:tailEnd len="sm" w="sm" type="none"/>
          </a:ln>
        </p:spPr>
      </p:cxnSp>
      <p:sp>
        <p:nvSpPr>
          <p:cNvPr id="102" name="Google Shape;102;p2"/>
          <p:cNvSpPr txBox="1"/>
          <p:nvPr/>
        </p:nvSpPr>
        <p:spPr>
          <a:xfrm>
            <a:off x="4084725" y="584500"/>
            <a:ext cx="36630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 sz="1000">
                <a:solidFill>
                  <a:schemeClr val="lt1"/>
                </a:solidFill>
                <a:latin typeface="Montserrat"/>
                <a:ea typeface="Montserrat"/>
                <a:cs typeface="Montserrat"/>
                <a:sym typeface="Montserrat"/>
              </a:rPr>
              <a:t>FOR MORE INFORMATION:</a:t>
            </a:r>
            <a:endParaRPr b="1" sz="1000">
              <a:solidFill>
                <a:schemeClr val="lt1"/>
              </a:solidFill>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rPr b="1" lang="en" sz="800">
                <a:solidFill>
                  <a:schemeClr val="lt1"/>
                </a:solidFill>
                <a:latin typeface="Montserrat"/>
                <a:ea typeface="Montserrat"/>
                <a:cs typeface="Montserrat"/>
                <a:sym typeface="Montserrat"/>
              </a:rPr>
              <a:t>SECURITYEDUCATIONCOMPANION.ORG</a:t>
            </a:r>
            <a:endParaRPr>
              <a:solidFill>
                <a:schemeClr val="dk1"/>
              </a:solidFill>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